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  <p:sldMasterId id="2147483785" r:id="rId2"/>
    <p:sldMasterId id="2147483833" r:id="rId3"/>
  </p:sldMasterIdLst>
  <p:notesMasterIdLst>
    <p:notesMasterId r:id="rId10"/>
  </p:notesMasterIdLst>
  <p:sldIdLst>
    <p:sldId id="256" r:id="rId4"/>
    <p:sldId id="262" r:id="rId5"/>
    <p:sldId id="257" r:id="rId6"/>
    <p:sldId id="261" r:id="rId7"/>
    <p:sldId id="259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48" autoAdjust="0"/>
  </p:normalViewPr>
  <p:slideViewPr>
    <p:cSldViewPr>
      <p:cViewPr>
        <p:scale>
          <a:sx n="72" d="100"/>
          <a:sy n="72" d="100"/>
        </p:scale>
        <p:origin x="-1914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86E5A-109A-47CB-A99F-571A421C08C9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7BC95-FC9C-408D-83F1-65498271F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9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7BC95-FC9C-408D-83F1-65498271FA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0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We have a well of information we can search and get access to. </a:t>
            </a:r>
          </a:p>
          <a:p>
            <a:r>
              <a:rPr lang="en-US" dirty="0" smtClean="0"/>
              <a:t>-- This file can be utilized in troubleshooting for merchants who are not able to process. </a:t>
            </a:r>
          </a:p>
          <a:p>
            <a:r>
              <a:rPr lang="en-US" dirty="0" smtClean="0"/>
              <a:t>--</a:t>
            </a:r>
            <a:r>
              <a:rPr lang="en-US" baseline="0" dirty="0" smtClean="0"/>
              <a:t> One of our bigger intentions with this tool is to make it </a:t>
            </a:r>
            <a:r>
              <a:rPr lang="en-US" baseline="0" dirty="0" err="1" smtClean="0"/>
              <a:t>accessable</a:t>
            </a:r>
            <a:r>
              <a:rPr lang="en-US" baseline="0" dirty="0" smtClean="0"/>
              <a:t> to merchants, dealers, and developers.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Demo the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7BC95-FC9C-408D-83F1-65498271FA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1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/>
          </p:cNvSpPr>
          <p:nvPr>
            <p:ph type="subTitle" idx="1"/>
          </p:nvPr>
        </p:nvSpPr>
        <p:spPr>
          <a:xfrm>
            <a:off x="457200" y="5396132"/>
            <a:ext cx="8098302" cy="762000"/>
          </a:xfrm>
        </p:spPr>
        <p:txBody>
          <a:bodyPr/>
          <a:lstStyle>
            <a:lvl1pPr marL="0" indent="0" algn="r">
              <a:buNone/>
              <a:defRPr sz="14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6" name="Group 23"/>
          <p:cNvGrpSpPr/>
          <p:nvPr/>
        </p:nvGrpSpPr>
        <p:grpSpPr>
          <a:xfrm>
            <a:off x="14990" y="1976657"/>
            <a:ext cx="2042410" cy="533400"/>
            <a:chOff x="0" y="2000250"/>
            <a:chExt cx="3733800" cy="533400"/>
          </a:xfrm>
        </p:grpSpPr>
        <p:sp>
          <p:nvSpPr>
            <p:cNvPr id="30" name="Rectangle 14"/>
            <p:cNvSpPr/>
            <p:nvPr/>
          </p:nvSpPr>
          <p:spPr>
            <a:xfrm>
              <a:off x="0" y="2381250"/>
              <a:ext cx="3733800" cy="762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7" name="Rectangle 14"/>
            <p:cNvSpPr/>
            <p:nvPr/>
          </p:nvSpPr>
          <p:spPr>
            <a:xfrm>
              <a:off x="0" y="2305050"/>
              <a:ext cx="3733800" cy="762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21" name="Rectangle 14"/>
            <p:cNvSpPr/>
            <p:nvPr/>
          </p:nvSpPr>
          <p:spPr>
            <a:xfrm>
              <a:off x="0" y="2228850"/>
              <a:ext cx="3733800" cy="762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8" name="Rectangle 14"/>
            <p:cNvSpPr/>
            <p:nvPr/>
          </p:nvSpPr>
          <p:spPr>
            <a:xfrm>
              <a:off x="0" y="2152650"/>
              <a:ext cx="3733800" cy="762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6" name="Rectangle 14"/>
            <p:cNvSpPr/>
            <p:nvPr/>
          </p:nvSpPr>
          <p:spPr>
            <a:xfrm>
              <a:off x="0" y="2076450"/>
              <a:ext cx="3733800" cy="76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20" name="Rectangle 14"/>
            <p:cNvSpPr/>
            <p:nvPr/>
          </p:nvSpPr>
          <p:spPr>
            <a:xfrm>
              <a:off x="0" y="2000250"/>
              <a:ext cx="3733800" cy="76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13" name="Rectangle 14"/>
            <p:cNvSpPr/>
            <p:nvPr/>
          </p:nvSpPr>
          <p:spPr>
            <a:xfrm>
              <a:off x="0" y="2457450"/>
              <a:ext cx="3733800" cy="76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</p:grpSp>
      <p:grpSp>
        <p:nvGrpSpPr>
          <p:cNvPr id="29" name="Group 35"/>
          <p:cNvGrpSpPr/>
          <p:nvPr/>
        </p:nvGrpSpPr>
        <p:grpSpPr>
          <a:xfrm>
            <a:off x="8584055" y="1976657"/>
            <a:ext cx="552450" cy="542925"/>
            <a:chOff x="8667750" y="2000250"/>
            <a:chExt cx="476250" cy="542925"/>
          </a:xfrm>
        </p:grpSpPr>
        <p:sp>
          <p:nvSpPr>
            <p:cNvPr id="26" name="Rectangle 14"/>
            <p:cNvSpPr/>
            <p:nvPr/>
          </p:nvSpPr>
          <p:spPr>
            <a:xfrm>
              <a:off x="8667750" y="2381250"/>
              <a:ext cx="476250" cy="762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22" name="Rectangle 14"/>
            <p:cNvSpPr/>
            <p:nvPr/>
          </p:nvSpPr>
          <p:spPr>
            <a:xfrm>
              <a:off x="8667750" y="2305050"/>
              <a:ext cx="476250" cy="762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17" name="Rectangle 14"/>
            <p:cNvSpPr/>
            <p:nvPr/>
          </p:nvSpPr>
          <p:spPr>
            <a:xfrm>
              <a:off x="8667750" y="2228850"/>
              <a:ext cx="476250" cy="762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28" name="Rectangle 14"/>
            <p:cNvSpPr/>
            <p:nvPr/>
          </p:nvSpPr>
          <p:spPr>
            <a:xfrm>
              <a:off x="8667750" y="2152650"/>
              <a:ext cx="476250" cy="762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67750" y="2076450"/>
              <a:ext cx="476250" cy="76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18" name="Rectangle 14"/>
            <p:cNvSpPr/>
            <p:nvPr/>
          </p:nvSpPr>
          <p:spPr>
            <a:xfrm>
              <a:off x="8667750" y="2000250"/>
              <a:ext cx="476250" cy="76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9" name="Rectangle 14"/>
            <p:cNvSpPr/>
            <p:nvPr/>
          </p:nvSpPr>
          <p:spPr>
            <a:xfrm>
              <a:off x="8667750" y="2466975"/>
              <a:ext cx="476250" cy="76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</p:grpSp>
      <p:sp>
        <p:nvSpPr>
          <p:cNvPr id="24" name="Oval 28"/>
          <p:cNvSpPr/>
          <p:nvPr/>
        </p:nvSpPr>
        <p:spPr>
          <a:xfrm>
            <a:off x="8572500" y="6038850"/>
            <a:ext cx="152400" cy="152400"/>
          </a:xfrm>
          <a:prstGeom prst="ellipse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23" name="Oval 28"/>
          <p:cNvSpPr/>
          <p:nvPr/>
        </p:nvSpPr>
        <p:spPr>
          <a:xfrm>
            <a:off x="8572500" y="6324600"/>
            <a:ext cx="152400" cy="152400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5" name="Oval 28"/>
          <p:cNvSpPr/>
          <p:nvPr/>
        </p:nvSpPr>
        <p:spPr>
          <a:xfrm>
            <a:off x="8572500" y="5476875"/>
            <a:ext cx="152400" cy="1524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4" name="Oval 28"/>
          <p:cNvSpPr/>
          <p:nvPr/>
        </p:nvSpPr>
        <p:spPr>
          <a:xfrm>
            <a:off x="8572500" y="5753100"/>
            <a:ext cx="152400" cy="152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9" name="Rectangle 3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extLst/>
          </a:lstStyle>
          <a:p>
            <a:fld id="{EFA200A1-8A53-4057-BB19-DD9D715D63B4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25" name="Rectangle 35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extLst/>
          </a:lstStyle>
          <a:p>
            <a:fld id="{F0CBE86B-87DA-4932-9B44-7ADC363ADD6C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6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33" name="Rectangle 32"/>
          <p:cNvSpPr>
            <a:spLocks noGrp="1"/>
          </p:cNvSpPr>
          <p:nvPr>
            <p:ph type="title" hasCustomPrompt="1"/>
          </p:nvPr>
        </p:nvSpPr>
        <p:spPr>
          <a:xfrm>
            <a:off x="2057400" y="281352"/>
            <a:ext cx="6509239" cy="3886200"/>
          </a:xfrm>
          <a:scene3d>
            <a:camera prst="orthographicFront"/>
            <a:lightRig rig="threePt" dir="t"/>
          </a:scene3d>
          <a:sp3d/>
        </p:spPr>
        <p:txBody>
          <a:bodyPr vert="horz" anchor="ctr">
            <a:normAutofit/>
          </a:bodyPr>
          <a:lstStyle>
            <a:lvl1pPr algn="ctr">
              <a:lnSpc>
                <a:spcPct val="100000"/>
              </a:lnSpc>
              <a:defRPr kumimoji="0" lang="en-US" sz="7200" b="1" i="0" u="none" strike="noStrike" kern="0" cap="none" spc="0" normalizeH="0" baseline="0" noProof="0" dirty="0" smtClean="0">
                <a:ln w="0">
                  <a:solidFill>
                    <a:srgbClr val="FFFFFF"/>
                  </a:solidFill>
                  <a:prstDash val="solid"/>
                </a:ln>
                <a:gradFill flip="none">
                  <a:gsLst>
                    <a:gs pos="40000">
                      <a:schemeClr val="accent6">
                        <a:shade val="80000"/>
                      </a:schemeClr>
                    </a:gs>
                    <a:gs pos="45000">
                      <a:schemeClr val="accent6">
                        <a:shade val="100000"/>
                      </a:schemeClr>
                    </a:gs>
                  </a:gsLst>
                  <a:lin ang="16200000"/>
                </a:gradFill>
                <a:effectLst>
                  <a:outerShdw blurRad="23036" dist="23036" dir="5400000" algn="tl">
                    <a:srgbClr val="656565">
                      <a:alpha val="65000"/>
                    </a:srgbClr>
                  </a:outerShdw>
                  <a:reflection blurRad="12700" stA="25000" endPos="55000" dist="5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/>
              <a:t>Show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00A1-8A53-4057-BB19-DD9D715D63B4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E86B-87DA-4932-9B44-7ADC363AD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3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08065859_7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383" y="-1"/>
            <a:ext cx="9297303" cy="6935297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5400000">
            <a:off x="-1226410" y="1226413"/>
            <a:ext cx="10005020" cy="7552203"/>
          </a:xfrm>
          <a:prstGeom prst="rtTriangle">
            <a:avLst/>
          </a:prstGeom>
          <a:gradFill>
            <a:gsLst>
              <a:gs pos="0">
                <a:schemeClr val="accent2">
                  <a:alpha val="60000"/>
                </a:schemeClr>
              </a:gs>
              <a:gs pos="68000">
                <a:schemeClr val="accent3">
                  <a:alpha val="60000"/>
                </a:schemeClr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10" name="Right Triangle 9"/>
          <p:cNvSpPr/>
          <p:nvPr/>
        </p:nvSpPr>
        <p:spPr>
          <a:xfrm rot="5400000">
            <a:off x="-1139508" y="1108133"/>
            <a:ext cx="9040079" cy="6823824"/>
          </a:xfrm>
          <a:prstGeom prst="rtTriangle">
            <a:avLst/>
          </a:prstGeom>
          <a:gradFill>
            <a:gsLst>
              <a:gs pos="0">
                <a:srgbClr val="40C1AC"/>
              </a:gs>
              <a:gs pos="67000">
                <a:schemeClr val="accent3"/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solidFill>
                <a:schemeClr val="lt1"/>
              </a:solidFill>
              <a:latin typeface="Foundry Context 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61359" y="1590588"/>
            <a:ext cx="4806811" cy="1143000"/>
          </a:xfrm>
        </p:spPr>
        <p:txBody>
          <a:bodyPr anchor="t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 bwMode="white">
          <a:xfrm>
            <a:off x="457202" y="5714094"/>
            <a:ext cx="2023533" cy="377805"/>
          </a:xfrm>
        </p:spPr>
        <p:txBody>
          <a:bodyPr>
            <a:noAutofit/>
          </a:bodyPr>
          <a:lstStyle>
            <a:lvl1pPr marL="0" indent="0">
              <a:buNone/>
              <a:defRPr sz="1100" cap="none" baseline="0">
                <a:solidFill>
                  <a:schemeClr val="bg1"/>
                </a:solidFill>
              </a:defRPr>
            </a:lvl1pPr>
            <a:lvl2pPr marL="609585" indent="0">
              <a:buNone/>
              <a:defRPr sz="1100">
                <a:solidFill>
                  <a:schemeClr val="bg1"/>
                </a:solidFill>
              </a:defRPr>
            </a:lvl2pPr>
            <a:lvl3pPr marL="1219170" indent="0">
              <a:buNone/>
              <a:defRPr sz="1100">
                <a:solidFill>
                  <a:schemeClr val="bg1"/>
                </a:solidFill>
              </a:defRPr>
            </a:lvl3pPr>
            <a:lvl4pPr marL="1828754" indent="0">
              <a:buNone/>
              <a:defRPr sz="1100">
                <a:solidFill>
                  <a:schemeClr val="bg1"/>
                </a:solidFill>
              </a:defRPr>
            </a:lvl4pPr>
            <a:lvl5pPr marL="2438339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1361" y="3578798"/>
            <a:ext cx="2973991" cy="452967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  <a:latin typeface="+mn-lt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61361" y="4284746"/>
            <a:ext cx="2973991" cy="452967"/>
          </a:xfrm>
        </p:spPr>
        <p:txBody>
          <a:bodyPr/>
          <a:lstStyle>
            <a:lvl1pPr marL="0" indent="0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43681" y="6477763"/>
            <a:ext cx="1846012" cy="230828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sz="700" baseline="0" dirty="0" smtClean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2015 </a:t>
            </a:r>
            <a:r>
              <a:rPr lang="en-US" sz="700" baseline="0" dirty="0" err="1" smtClean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700" baseline="0" dirty="0" smtClean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56" y="6015953"/>
            <a:ext cx="2294345" cy="5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15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4200" userDrawn="1">
          <p15:clr>
            <a:srgbClr val="FBAE40"/>
          </p15:clr>
        </p15:guide>
        <p15:guide id="2" orient="horz" pos="31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72072014_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6153" y="-1"/>
            <a:ext cx="7748484" cy="7017175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5400000">
            <a:off x="-343272" y="1103036"/>
            <a:ext cx="8998504" cy="6792443"/>
          </a:xfrm>
          <a:prstGeom prst="rtTriangle">
            <a:avLst/>
          </a:prstGeom>
          <a:gradFill>
            <a:gsLst>
              <a:gs pos="0">
                <a:schemeClr val="accent1">
                  <a:alpha val="60000"/>
                </a:schemeClr>
              </a:gs>
              <a:gs pos="68000">
                <a:schemeClr val="accent4">
                  <a:alpha val="60000"/>
                </a:schemeClr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10" name="Right Triangle 9"/>
          <p:cNvSpPr/>
          <p:nvPr/>
        </p:nvSpPr>
        <p:spPr>
          <a:xfrm rot="5400000">
            <a:off x="-1103031" y="1103037"/>
            <a:ext cx="8998505" cy="6792444"/>
          </a:xfrm>
          <a:prstGeom prst="rtTriangle">
            <a:avLst/>
          </a:prstGeom>
          <a:gradFill>
            <a:gsLst>
              <a:gs pos="0">
                <a:schemeClr val="accent1"/>
              </a:gs>
              <a:gs pos="67000">
                <a:schemeClr val="accent4"/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 bwMode="white">
          <a:xfrm>
            <a:off x="461359" y="1590588"/>
            <a:ext cx="4806811" cy="1143000"/>
          </a:xfrm>
        </p:spPr>
        <p:txBody>
          <a:bodyPr anchor="t" anchorCtr="0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1361" y="3578798"/>
            <a:ext cx="2973991" cy="452967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  <a:latin typeface="+mn-lt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61361" y="4284746"/>
            <a:ext cx="2973991" cy="452967"/>
          </a:xfrm>
        </p:spPr>
        <p:txBody>
          <a:bodyPr/>
          <a:lstStyle>
            <a:lvl1pPr marL="0" indent="0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/>
          </p:nvPr>
        </p:nvSpPr>
        <p:spPr bwMode="white">
          <a:xfrm>
            <a:off x="457202" y="5714094"/>
            <a:ext cx="2023533" cy="377805"/>
          </a:xfrm>
        </p:spPr>
        <p:txBody>
          <a:bodyPr>
            <a:noAutofit/>
          </a:bodyPr>
          <a:lstStyle>
            <a:lvl1pPr marL="0" indent="0">
              <a:buNone/>
              <a:defRPr sz="1100" cap="none" baseline="0">
                <a:solidFill>
                  <a:schemeClr val="bg1"/>
                </a:solidFill>
              </a:defRPr>
            </a:lvl1pPr>
            <a:lvl2pPr marL="609585" indent="0">
              <a:buNone/>
              <a:defRPr sz="1100">
                <a:solidFill>
                  <a:schemeClr val="bg1"/>
                </a:solidFill>
              </a:defRPr>
            </a:lvl2pPr>
            <a:lvl3pPr marL="1219170" indent="0">
              <a:buNone/>
              <a:defRPr sz="1100">
                <a:solidFill>
                  <a:schemeClr val="bg1"/>
                </a:solidFill>
              </a:defRPr>
            </a:lvl3pPr>
            <a:lvl4pPr marL="1828754" indent="0">
              <a:buNone/>
              <a:defRPr sz="1100">
                <a:solidFill>
                  <a:schemeClr val="bg1"/>
                </a:solidFill>
              </a:defRPr>
            </a:lvl4pPr>
            <a:lvl5pPr marL="2438339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681" y="6477763"/>
            <a:ext cx="1846012" cy="230828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sz="700" baseline="0" dirty="0" smtClean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2015 </a:t>
            </a:r>
            <a:r>
              <a:rPr lang="en-US" sz="700" baseline="0" dirty="0" err="1" smtClean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700" baseline="0" dirty="0" smtClean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56" y="6015953"/>
            <a:ext cx="2294345" cy="5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86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3273599_2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960" y="2210"/>
            <a:ext cx="7559040" cy="7205412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5400000">
            <a:off x="-343272" y="1103036"/>
            <a:ext cx="8998504" cy="6792443"/>
          </a:xfrm>
          <a:prstGeom prst="rtTriangle">
            <a:avLst/>
          </a:prstGeom>
          <a:gradFill>
            <a:gsLst>
              <a:gs pos="0">
                <a:schemeClr val="accent3">
                  <a:alpha val="60000"/>
                </a:schemeClr>
              </a:gs>
              <a:gs pos="67000">
                <a:schemeClr val="accent2">
                  <a:alpha val="60000"/>
                </a:schemeClr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10" name="Right Triangle 9"/>
          <p:cNvSpPr/>
          <p:nvPr/>
        </p:nvSpPr>
        <p:spPr>
          <a:xfrm rot="5400000">
            <a:off x="-1103031" y="1103037"/>
            <a:ext cx="8998505" cy="6792444"/>
          </a:xfrm>
          <a:prstGeom prst="rtTriangle">
            <a:avLst/>
          </a:prstGeom>
          <a:gradFill>
            <a:gsLst>
              <a:gs pos="0">
                <a:schemeClr val="accent3"/>
              </a:gs>
              <a:gs pos="67000">
                <a:schemeClr val="accent2"/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 bwMode="white">
          <a:xfrm>
            <a:off x="461359" y="1590588"/>
            <a:ext cx="4806811" cy="1143000"/>
          </a:xfrm>
        </p:spPr>
        <p:txBody>
          <a:bodyPr anchor="t" anchorCtr="0">
            <a:no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1361" y="3578798"/>
            <a:ext cx="2973991" cy="452967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  <a:latin typeface="+mn-lt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61361" y="4284746"/>
            <a:ext cx="2973991" cy="452967"/>
          </a:xfrm>
        </p:spPr>
        <p:txBody>
          <a:bodyPr/>
          <a:lstStyle>
            <a:lvl1pPr marL="0" indent="0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6"/>
          </p:nvPr>
        </p:nvSpPr>
        <p:spPr bwMode="white">
          <a:xfrm>
            <a:off x="457202" y="5714094"/>
            <a:ext cx="2023533" cy="377805"/>
          </a:xfrm>
        </p:spPr>
        <p:txBody>
          <a:bodyPr>
            <a:noAutofit/>
          </a:bodyPr>
          <a:lstStyle>
            <a:lvl1pPr marL="0" indent="0">
              <a:buNone/>
              <a:defRPr sz="1100" cap="none" baseline="0">
                <a:solidFill>
                  <a:schemeClr val="bg1"/>
                </a:solidFill>
              </a:defRPr>
            </a:lvl1pPr>
            <a:lvl2pPr marL="609585" indent="0">
              <a:buNone/>
              <a:defRPr sz="1100">
                <a:solidFill>
                  <a:schemeClr val="bg1"/>
                </a:solidFill>
              </a:defRPr>
            </a:lvl2pPr>
            <a:lvl3pPr marL="1219170" indent="0">
              <a:buNone/>
              <a:defRPr sz="1100">
                <a:solidFill>
                  <a:schemeClr val="bg1"/>
                </a:solidFill>
              </a:defRPr>
            </a:lvl3pPr>
            <a:lvl4pPr marL="1828754" indent="0">
              <a:buNone/>
              <a:defRPr sz="1100">
                <a:solidFill>
                  <a:schemeClr val="bg1"/>
                </a:solidFill>
              </a:defRPr>
            </a:lvl4pPr>
            <a:lvl5pPr marL="2438339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681" y="6477763"/>
            <a:ext cx="1846012" cy="230828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sz="700" baseline="0" dirty="0" smtClean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2015 </a:t>
            </a:r>
            <a:r>
              <a:rPr lang="en-US" sz="700" baseline="0" dirty="0" err="1" smtClean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700" baseline="0" dirty="0" smtClean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56" y="6015953"/>
            <a:ext cx="2294345" cy="5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6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ltGray">
          <a:xfrm>
            <a:off x="-1" y="-1"/>
            <a:ext cx="9238828" cy="6858001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0"/>
          </p:nvPr>
        </p:nvSpPr>
        <p:spPr>
          <a:xfrm>
            <a:off x="4605867" y="4391026"/>
            <a:ext cx="5229013" cy="5380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+mj-lt"/>
              </a:defRPr>
            </a:lvl1pPr>
            <a:lvl2pPr marL="609585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1219170" indent="0">
              <a:buNone/>
              <a:defRPr sz="2100">
                <a:solidFill>
                  <a:schemeClr val="tx1"/>
                </a:solidFill>
                <a:latin typeface="+mj-lt"/>
              </a:defRPr>
            </a:lvl3pPr>
            <a:lvl4pPr marL="1828754" indent="0">
              <a:buNone/>
              <a:defRPr sz="1900">
                <a:solidFill>
                  <a:schemeClr val="tx1"/>
                </a:solidFill>
                <a:latin typeface="+mj-lt"/>
              </a:defRPr>
            </a:lvl4pPr>
            <a:lvl5pPr marL="2438339" indent="0">
              <a:buNone/>
              <a:defRPr sz="19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05868" y="4901987"/>
            <a:ext cx="3977217" cy="370840"/>
          </a:xfrm>
        </p:spPr>
        <p:txBody>
          <a:bodyPr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304792" indent="0">
              <a:buNone/>
              <a:defRPr sz="1500"/>
            </a:lvl2pPr>
            <a:lvl3pPr marL="609585" indent="0">
              <a:buNone/>
              <a:defRPr sz="1400"/>
            </a:lvl3pPr>
            <a:lvl4pPr marL="914377" indent="0">
              <a:buNone/>
              <a:defRPr sz="1300"/>
            </a:lvl4pPr>
            <a:lvl5pPr marL="1219170" indent="0"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05868" y="5347333"/>
            <a:ext cx="3977217" cy="381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04792" indent="0">
              <a:buNone/>
              <a:defRPr sz="1500"/>
            </a:lvl2pPr>
            <a:lvl3pPr marL="609585" indent="0">
              <a:buNone/>
              <a:defRPr sz="1400"/>
            </a:lvl3pPr>
            <a:lvl4pPr marL="914377" indent="0">
              <a:buNone/>
              <a:defRPr sz="1300"/>
            </a:lvl4pPr>
            <a:lvl5pPr marL="1219170" indent="0"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877" y="6380650"/>
            <a:ext cx="1846012" cy="230828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sz="700" baseline="0" dirty="0" smtClean="0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700" dirty="0" smtClean="0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700" dirty="0" err="1" smtClean="0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700" dirty="0" smtClean="0">
                <a:solidFill>
                  <a:srgbClr val="FFFFFF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All rights reserved.</a:t>
            </a:r>
            <a:endParaRPr lang="en-US" sz="7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8" name="Picture 3" descr="T:\Departments\Marketing\Internal\^^jobs\Vantiv\^New Brand September 2015\design elements\Vantiv_Tagline_Lockup_v3_whi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936" y="1649121"/>
            <a:ext cx="5620779" cy="132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00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ltGray">
          <a:xfrm>
            <a:off x="-1" y="-1"/>
            <a:ext cx="9238828" cy="6858001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  <p:pic>
        <p:nvPicPr>
          <p:cNvPr id="4" name="Picture 3" descr="T:\Departments\Marketing\Internal\^^jobs\Vantiv\^New Brand September 2015\design elements\Vantiv_Tagline_Lockup_v3_whi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936" y="2438401"/>
            <a:ext cx="5913989" cy="139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228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eneric title slide">
    <p:bg bwMode="lt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rot="5400000">
            <a:off x="-1226410" y="1226413"/>
            <a:ext cx="10005020" cy="7552203"/>
          </a:xfrm>
          <a:prstGeom prst="rtTriangle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61359" y="1590588"/>
            <a:ext cx="4806811" cy="1143000"/>
          </a:xfrm>
        </p:spPr>
        <p:txBody>
          <a:bodyPr anchor="t" anchorCtr="0"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1361" y="3578798"/>
            <a:ext cx="2973991" cy="452967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  <a:latin typeface="+mn-lt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61361" y="4179529"/>
            <a:ext cx="2973991" cy="452967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/>
                </a:solidFill>
                <a:latin typeface="+mn-lt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6"/>
          </p:nvPr>
        </p:nvSpPr>
        <p:spPr bwMode="white">
          <a:xfrm>
            <a:off x="457202" y="5714094"/>
            <a:ext cx="2023533" cy="377805"/>
          </a:xfrm>
        </p:spPr>
        <p:txBody>
          <a:bodyPr>
            <a:noAutofit/>
          </a:bodyPr>
          <a:lstStyle>
            <a:lvl1pPr marL="0" indent="0">
              <a:buNone/>
              <a:defRPr sz="1100" cap="none" baseline="0">
                <a:solidFill>
                  <a:schemeClr val="tx1"/>
                </a:solidFill>
              </a:defRPr>
            </a:lvl1pPr>
            <a:lvl2pPr marL="609585" indent="0">
              <a:buNone/>
              <a:defRPr sz="1100">
                <a:solidFill>
                  <a:schemeClr val="bg1"/>
                </a:solidFill>
              </a:defRPr>
            </a:lvl2pPr>
            <a:lvl3pPr marL="1219170" indent="0">
              <a:buNone/>
              <a:defRPr sz="1100">
                <a:solidFill>
                  <a:schemeClr val="bg1"/>
                </a:solidFill>
              </a:defRPr>
            </a:lvl3pPr>
            <a:lvl4pPr marL="1828754" indent="0">
              <a:buNone/>
              <a:defRPr sz="1100">
                <a:solidFill>
                  <a:schemeClr val="bg1"/>
                </a:solidFill>
              </a:defRPr>
            </a:lvl4pPr>
            <a:lvl5pPr marL="2438339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43681" y="6477763"/>
            <a:ext cx="1846012" cy="230828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sz="7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7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7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7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All rights reserved.</a:t>
            </a:r>
            <a:endParaRPr lang="en-US" sz="7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174" y="5867603"/>
            <a:ext cx="2771921" cy="6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4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694"/>
            <a:ext cx="8172451" cy="1143004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9" name="Straight Connector 8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Picture 12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70567"/>
            <a:ext cx="5638800" cy="39962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1EFE40F-EA70-47B9-A679-DB156928C09E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49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-491098" y="-4579891"/>
            <a:ext cx="9714913" cy="6578683"/>
          </a:xfrm>
          <a:custGeom>
            <a:avLst/>
            <a:gdLst>
              <a:gd name="connsiteX0" fmla="*/ 0 w 7120868"/>
              <a:gd name="connsiteY0" fmla="*/ 72865 h 4934012"/>
              <a:gd name="connsiteX1" fmla="*/ 31232 w 7120868"/>
              <a:gd name="connsiteY1" fmla="*/ 4934012 h 4934012"/>
              <a:gd name="connsiteX2" fmla="*/ 7089636 w 7120868"/>
              <a:gd name="connsiteY2" fmla="*/ 4590505 h 4934012"/>
              <a:gd name="connsiteX3" fmla="*/ 7120868 w 7120868"/>
              <a:gd name="connsiteY3" fmla="*/ 0 h 4934012"/>
              <a:gd name="connsiteX4" fmla="*/ 0 w 7120868"/>
              <a:gd name="connsiteY4" fmla="*/ 72865 h 493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0868" h="4934012">
                <a:moveTo>
                  <a:pt x="0" y="72865"/>
                </a:moveTo>
                <a:lnTo>
                  <a:pt x="31232" y="4934012"/>
                </a:lnTo>
                <a:lnTo>
                  <a:pt x="7089636" y="4590505"/>
                </a:lnTo>
                <a:lnTo>
                  <a:pt x="7120868" y="0"/>
                </a:lnTo>
                <a:lnTo>
                  <a:pt x="0" y="72865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" name="Picture 16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1361" y="2137584"/>
            <a:ext cx="1895760" cy="60216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61361" y="2739752"/>
            <a:ext cx="1895761" cy="602168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591520" y="2137584"/>
            <a:ext cx="1895760" cy="60216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591520" y="2739752"/>
            <a:ext cx="1895761" cy="602168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667303" y="2137584"/>
            <a:ext cx="1895760" cy="60216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4667302" y="2739752"/>
            <a:ext cx="1895761" cy="602168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90749" y="2137584"/>
            <a:ext cx="1895760" cy="60216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790749" y="2739752"/>
            <a:ext cx="1895761" cy="602168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38694"/>
            <a:ext cx="8172451" cy="114300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A168714E-7785-42B4-90AA-3DC3414046FE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074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2012150"/>
            <a:ext cx="2117608" cy="34870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" name="Picture 16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70908" y="2155364"/>
            <a:ext cx="1670984" cy="772441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70908" y="3096198"/>
            <a:ext cx="1670985" cy="1775804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38694"/>
            <a:ext cx="8172451" cy="114300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ight Triangle 4"/>
          <p:cNvSpPr/>
          <p:nvPr/>
        </p:nvSpPr>
        <p:spPr>
          <a:xfrm rot="13525264">
            <a:off x="2000074" y="3364779"/>
            <a:ext cx="712876" cy="666619"/>
          </a:xfrm>
          <a:prstGeom prst="rtTriangle">
            <a:avLst/>
          </a:prstGeom>
          <a:solidFill>
            <a:srgbClr val="E9EA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703908" y="2155364"/>
            <a:ext cx="1670984" cy="772441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703908" y="3096198"/>
            <a:ext cx="1670985" cy="1775804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22776" y="2012149"/>
            <a:ext cx="2117608" cy="34870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836484" y="2155362"/>
            <a:ext cx="1670984" cy="772441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4836484" y="3096197"/>
            <a:ext cx="1670985" cy="1775804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Right Triangle 42"/>
          <p:cNvSpPr/>
          <p:nvPr/>
        </p:nvSpPr>
        <p:spPr>
          <a:xfrm rot="13525264">
            <a:off x="6165650" y="3364777"/>
            <a:ext cx="712876" cy="666619"/>
          </a:xfrm>
          <a:prstGeom prst="rtTriangle">
            <a:avLst/>
          </a:prstGeom>
          <a:solidFill>
            <a:srgbClr val="E9EA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866740" y="2155364"/>
            <a:ext cx="1670984" cy="772441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866740" y="3096198"/>
            <a:ext cx="1670985" cy="1775804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B76C0176-A77A-41BC-8CB3-6868ABDCB2AC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030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0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extLst/>
          </a:lstStyle>
          <a:p>
            <a:fld id="{EFA200A1-8A53-4057-BB19-DD9D715D63B4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27" name="Rectangle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extLst/>
          </a:lstStyle>
          <a:p>
            <a:fld id="{F0CBE86B-87DA-4932-9B44-7ADC363ADD6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1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28" name="Rectangle 14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497790" y="-236715"/>
            <a:ext cx="9714913" cy="6578683"/>
          </a:xfrm>
          <a:custGeom>
            <a:avLst/>
            <a:gdLst>
              <a:gd name="connsiteX0" fmla="*/ 0 w 7120868"/>
              <a:gd name="connsiteY0" fmla="*/ 72865 h 4934012"/>
              <a:gd name="connsiteX1" fmla="*/ 31232 w 7120868"/>
              <a:gd name="connsiteY1" fmla="*/ 4934012 h 4934012"/>
              <a:gd name="connsiteX2" fmla="*/ 7089636 w 7120868"/>
              <a:gd name="connsiteY2" fmla="*/ 4590505 h 4934012"/>
              <a:gd name="connsiteX3" fmla="*/ 7120868 w 7120868"/>
              <a:gd name="connsiteY3" fmla="*/ 0 h 4934012"/>
              <a:gd name="connsiteX4" fmla="*/ 0 w 7120868"/>
              <a:gd name="connsiteY4" fmla="*/ 72865 h 493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0868" h="4934012">
                <a:moveTo>
                  <a:pt x="0" y="72865"/>
                </a:moveTo>
                <a:lnTo>
                  <a:pt x="31232" y="4934012"/>
                </a:lnTo>
                <a:lnTo>
                  <a:pt x="7089636" y="4590505"/>
                </a:lnTo>
                <a:lnTo>
                  <a:pt x="7120868" y="0"/>
                </a:lnTo>
                <a:lnTo>
                  <a:pt x="0" y="72865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" name="Picture 16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717974"/>
            <a:ext cx="8172451" cy="663236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24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Bi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717974"/>
            <a:ext cx="8172451" cy="663236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1" name="Straight Connector 10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Picture 13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1361" y="3567513"/>
            <a:ext cx="1895760" cy="34596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61361" y="3913481"/>
            <a:ext cx="1895761" cy="1718420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591520" y="3567513"/>
            <a:ext cx="1895760" cy="34596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591520" y="3913481"/>
            <a:ext cx="1895761" cy="1718419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667303" y="3567513"/>
            <a:ext cx="1895760" cy="34596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4667302" y="3913481"/>
            <a:ext cx="1895761" cy="1718419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90749" y="3567513"/>
            <a:ext cx="1895760" cy="345969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790749" y="3913481"/>
            <a:ext cx="1895761" cy="1718419"/>
          </a:xfr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304792" indent="0">
              <a:buNone/>
              <a:defRPr sz="1900">
                <a:solidFill>
                  <a:schemeClr val="bg1"/>
                </a:solidFill>
              </a:defRPr>
            </a:lvl2pPr>
            <a:lvl3pPr marL="609585" indent="0">
              <a:buNone/>
              <a:defRPr sz="1600">
                <a:solidFill>
                  <a:schemeClr val="bg1"/>
                </a:solidFill>
              </a:defRPr>
            </a:lvl3pPr>
            <a:lvl4pPr marL="914377" indent="0">
              <a:buNone/>
              <a:defRPr sz="1500">
                <a:solidFill>
                  <a:schemeClr val="bg1"/>
                </a:solidFill>
              </a:defRPr>
            </a:lvl4pPr>
            <a:lvl5pPr marL="1219170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61433" y="1642534"/>
            <a:ext cx="1746251" cy="174413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2591520" y="1642534"/>
            <a:ext cx="1746251" cy="174413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67303" y="1642534"/>
            <a:ext cx="1746251" cy="174413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790748" y="1642534"/>
            <a:ext cx="1746251" cy="174413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11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Blank_Gradi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717974"/>
            <a:ext cx="8172451" cy="663236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1" name="Straight Connector 10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Picture 13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66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_Blank_Gradi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717974"/>
            <a:ext cx="8172451" cy="663236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1" name="Straight Connector 10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Picture 13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43FCFBC6-6B48-4A3D-A2FF-DA60479FB65E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083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mall 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sv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7334" y="1"/>
            <a:ext cx="8550575" cy="6177281"/>
          </a:xfrm>
          <a:prstGeom prst="parallelogram">
            <a:avLst>
              <a:gd name="adj" fmla="val 28602"/>
            </a:avLst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717974"/>
            <a:ext cx="8172451" cy="663236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1" name="Straight Connector 10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4" name="Picture 13" descr="vantiv-transparent.png"/>
          <p:cNvPicPr>
            <a:picLocks noChangeAspect="1"/>
          </p:cNvPicPr>
          <p:nvPr/>
        </p:nvPicPr>
        <p:blipFill>
          <a:blip r:embed="rId4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70567"/>
            <a:ext cx="5638800" cy="39962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981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ef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665"/>
            <a:ext cx="4030133" cy="1206344"/>
          </a:xfrm>
        </p:spPr>
        <p:txBody>
          <a:bodyPr anchor="b" anchorCtr="0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5312"/>
            <a:ext cx="5354320" cy="4554209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1600"/>
              </a:spcAft>
              <a:buNone/>
              <a:defRPr sz="21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600"/>
              </a:spcAft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2pPr>
            <a:lvl3pPr marL="0" indent="0">
              <a:lnSpc>
                <a:spcPct val="90000"/>
              </a:lnSpc>
              <a:spcAft>
                <a:spcPts val="1600"/>
              </a:spcAft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3pPr>
            <a:lvl4pPr marL="0" indent="0">
              <a:lnSpc>
                <a:spcPct val="90000"/>
              </a:lnSpc>
              <a:spcAft>
                <a:spcPts val="1600"/>
              </a:spcAft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4pPr>
            <a:lvl5pPr marL="0" indent="0">
              <a:lnSpc>
                <a:spcPct val="90000"/>
              </a:lnSpc>
              <a:spcAft>
                <a:spcPts val="1600"/>
              </a:spcAft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2" name="Straight Connector 11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" name="Picture 20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975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eft diagon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210560" y="-94827"/>
            <a:ext cx="6028267" cy="6461760"/>
          </a:xfrm>
          <a:custGeom>
            <a:avLst/>
            <a:gdLst>
              <a:gd name="connsiteX0" fmla="*/ 802640 w 4236720"/>
              <a:gd name="connsiteY0" fmla="*/ 10160 h 4846320"/>
              <a:gd name="connsiteX1" fmla="*/ 0 w 4236720"/>
              <a:gd name="connsiteY1" fmla="*/ 4846320 h 4846320"/>
              <a:gd name="connsiteX2" fmla="*/ 4185920 w 4236720"/>
              <a:gd name="connsiteY2" fmla="*/ 4826000 h 4846320"/>
              <a:gd name="connsiteX3" fmla="*/ 4236720 w 4236720"/>
              <a:gd name="connsiteY3" fmla="*/ 0 h 4846320"/>
              <a:gd name="connsiteX4" fmla="*/ 802640 w 4236720"/>
              <a:gd name="connsiteY4" fmla="*/ 10160 h 484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6720" h="4846320">
                <a:moveTo>
                  <a:pt x="802640" y="10160"/>
                </a:moveTo>
                <a:lnTo>
                  <a:pt x="0" y="4846320"/>
                </a:lnTo>
                <a:lnTo>
                  <a:pt x="4185920" y="4826000"/>
                </a:lnTo>
                <a:lnTo>
                  <a:pt x="4236720" y="0"/>
                </a:lnTo>
                <a:lnTo>
                  <a:pt x="802640" y="1016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665"/>
            <a:ext cx="3579707" cy="1206344"/>
          </a:xfrm>
        </p:spPr>
        <p:txBody>
          <a:bodyPr anchor="b" anchorCtr="0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5312"/>
            <a:ext cx="2753360" cy="4554209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1600"/>
              </a:spcAft>
              <a:buNone/>
              <a:defRPr sz="2100">
                <a:solidFill>
                  <a:srgbClr val="4D4F53"/>
                </a:solidFill>
              </a:defRPr>
            </a:lvl1pPr>
            <a:lvl2pPr marL="0" indent="0">
              <a:lnSpc>
                <a:spcPct val="90000"/>
              </a:lnSpc>
              <a:spcAft>
                <a:spcPts val="1600"/>
              </a:spcAft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2pPr>
            <a:lvl3pPr marL="0" indent="0">
              <a:lnSpc>
                <a:spcPct val="90000"/>
              </a:lnSpc>
              <a:spcAft>
                <a:spcPts val="1600"/>
              </a:spcAft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3pPr>
            <a:lvl4pPr marL="0" indent="0">
              <a:lnSpc>
                <a:spcPct val="90000"/>
              </a:lnSpc>
              <a:spcAft>
                <a:spcPts val="1600"/>
              </a:spcAft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4pPr>
            <a:lvl5pPr marL="0" indent="0">
              <a:lnSpc>
                <a:spcPct val="90000"/>
              </a:lnSpc>
              <a:spcAft>
                <a:spcPts val="1600"/>
              </a:spcAft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2" name="Straight Connector 11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" name="Picture 20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0601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ocksy_txp2198326bK4Z000_Large_160204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71093" cy="6317721"/>
          </a:xfrm>
          <a:prstGeom prst="rect">
            <a:avLst/>
          </a:prstGeom>
        </p:spPr>
      </p:pic>
      <p:sp>
        <p:nvSpPr>
          <p:cNvPr id="22" name="Trapezoid 13"/>
          <p:cNvSpPr/>
          <p:nvPr/>
        </p:nvSpPr>
        <p:spPr>
          <a:xfrm>
            <a:off x="-27335" y="-41893"/>
            <a:ext cx="6529115" cy="6383861"/>
          </a:xfrm>
          <a:custGeom>
            <a:avLst/>
            <a:gdLst>
              <a:gd name="connsiteX0" fmla="*/ 0 w 8658594"/>
              <a:gd name="connsiteY0" fmla="*/ 11494148 h 11494148"/>
              <a:gd name="connsiteX1" fmla="*/ 2164649 w 8658594"/>
              <a:gd name="connsiteY1" fmla="*/ 0 h 11494148"/>
              <a:gd name="connsiteX2" fmla="*/ 6493946 w 8658594"/>
              <a:gd name="connsiteY2" fmla="*/ 0 h 11494148"/>
              <a:gd name="connsiteX3" fmla="*/ 8658594 w 8658594"/>
              <a:gd name="connsiteY3" fmla="*/ 11494148 h 11494148"/>
              <a:gd name="connsiteX4" fmla="*/ 0 w 8658594"/>
              <a:gd name="connsiteY4" fmla="*/ 11494148 h 11494148"/>
              <a:gd name="connsiteX0" fmla="*/ 0 w 8658594"/>
              <a:gd name="connsiteY0" fmla="*/ 11494148 h 11494148"/>
              <a:gd name="connsiteX1" fmla="*/ 2164649 w 8658594"/>
              <a:gd name="connsiteY1" fmla="*/ 0 h 11494148"/>
              <a:gd name="connsiteX2" fmla="*/ 7783484 w 8658594"/>
              <a:gd name="connsiteY2" fmla="*/ 6846277 h 11494148"/>
              <a:gd name="connsiteX3" fmla="*/ 8658594 w 8658594"/>
              <a:gd name="connsiteY3" fmla="*/ 11494148 h 11494148"/>
              <a:gd name="connsiteX4" fmla="*/ 0 w 8658594"/>
              <a:gd name="connsiteY4" fmla="*/ 11494148 h 11494148"/>
              <a:gd name="connsiteX0" fmla="*/ 0 w 8658594"/>
              <a:gd name="connsiteY0" fmla="*/ 4647871 h 4647871"/>
              <a:gd name="connsiteX1" fmla="*/ 1918464 w 8658594"/>
              <a:gd name="connsiteY1" fmla="*/ 23446 h 4647871"/>
              <a:gd name="connsiteX2" fmla="*/ 7783484 w 8658594"/>
              <a:gd name="connsiteY2" fmla="*/ 0 h 4647871"/>
              <a:gd name="connsiteX3" fmla="*/ 8658594 w 8658594"/>
              <a:gd name="connsiteY3" fmla="*/ 4647871 h 4647871"/>
              <a:gd name="connsiteX4" fmla="*/ 0 w 8658594"/>
              <a:gd name="connsiteY4" fmla="*/ 4647871 h 4647871"/>
              <a:gd name="connsiteX0" fmla="*/ 215136 w 6740130"/>
              <a:gd name="connsiteY0" fmla="*/ 4647871 h 4647871"/>
              <a:gd name="connsiteX1" fmla="*/ 0 w 6740130"/>
              <a:gd name="connsiteY1" fmla="*/ 23446 h 4647871"/>
              <a:gd name="connsiteX2" fmla="*/ 5865020 w 6740130"/>
              <a:gd name="connsiteY2" fmla="*/ 0 h 4647871"/>
              <a:gd name="connsiteX3" fmla="*/ 6740130 w 6740130"/>
              <a:gd name="connsiteY3" fmla="*/ 4647871 h 4647871"/>
              <a:gd name="connsiteX4" fmla="*/ 215136 w 6740130"/>
              <a:gd name="connsiteY4" fmla="*/ 4647871 h 4647871"/>
              <a:gd name="connsiteX0" fmla="*/ 0 w 6524994"/>
              <a:gd name="connsiteY0" fmla="*/ 4858886 h 4858886"/>
              <a:gd name="connsiteX1" fmla="*/ 1156464 w 6524994"/>
              <a:gd name="connsiteY1" fmla="*/ 0 h 4858886"/>
              <a:gd name="connsiteX2" fmla="*/ 5649884 w 6524994"/>
              <a:gd name="connsiteY2" fmla="*/ 211015 h 4858886"/>
              <a:gd name="connsiteX3" fmla="*/ 6524994 w 6524994"/>
              <a:gd name="connsiteY3" fmla="*/ 4858886 h 4858886"/>
              <a:gd name="connsiteX4" fmla="*/ 0 w 6524994"/>
              <a:gd name="connsiteY4" fmla="*/ 4858886 h 4858886"/>
              <a:gd name="connsiteX0" fmla="*/ 4120 w 6529114"/>
              <a:gd name="connsiteY0" fmla="*/ 4647871 h 4647871"/>
              <a:gd name="connsiteX1" fmla="*/ 0 w 6529114"/>
              <a:gd name="connsiteY1" fmla="*/ 11724 h 4647871"/>
              <a:gd name="connsiteX2" fmla="*/ 5654004 w 6529114"/>
              <a:gd name="connsiteY2" fmla="*/ 0 h 4647871"/>
              <a:gd name="connsiteX3" fmla="*/ 6529114 w 6529114"/>
              <a:gd name="connsiteY3" fmla="*/ 4647871 h 4647871"/>
              <a:gd name="connsiteX4" fmla="*/ 4120 w 6529114"/>
              <a:gd name="connsiteY4" fmla="*/ 4647871 h 464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9114" h="4647871">
                <a:moveTo>
                  <a:pt x="4120" y="4647871"/>
                </a:moveTo>
                <a:cubicBezTo>
                  <a:pt x="2747" y="3102489"/>
                  <a:pt x="1373" y="1557106"/>
                  <a:pt x="0" y="11724"/>
                </a:cubicBezTo>
                <a:lnTo>
                  <a:pt x="5654004" y="0"/>
                </a:lnTo>
                <a:lnTo>
                  <a:pt x="6529114" y="4647871"/>
                </a:lnTo>
                <a:lnTo>
                  <a:pt x="4120" y="4647871"/>
                </a:lnTo>
                <a:close/>
              </a:path>
            </a:pathLst>
          </a:custGeom>
          <a:gradFill flip="none" rotWithShape="1">
            <a:gsLst>
              <a:gs pos="1000">
                <a:schemeClr val="accent3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135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t" anchorCtr="0">
            <a:normAutofit/>
          </a:bodyPr>
          <a:lstStyle/>
          <a:p>
            <a:pPr algn="ctr"/>
            <a:endParaRPr lang="en-US" sz="2400" dirty="0">
              <a:solidFill>
                <a:schemeClr val="dk1"/>
              </a:solidFill>
              <a:latin typeface="Foundry Context Regular"/>
            </a:endParaRPr>
          </a:p>
        </p:txBody>
      </p:sp>
      <p:sp>
        <p:nvSpPr>
          <p:cNvPr id="21" name="Rectangle 20"/>
          <p:cNvSpPr/>
          <p:nvPr/>
        </p:nvSpPr>
        <p:spPr bwMode="ltGray">
          <a:xfrm>
            <a:off x="-135467" y="6177281"/>
            <a:ext cx="930656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24" name="Straight Connector 23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7" name="Picture 26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06400" y="548365"/>
            <a:ext cx="8172451" cy="66323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70567"/>
            <a:ext cx="5638800" cy="3996267"/>
          </a:xfrm>
        </p:spPr>
        <p:txBody>
          <a:bodyPr/>
          <a:lstStyle>
            <a:lvl1pPr>
              <a:buClrTx/>
              <a:defRPr>
                <a:solidFill>
                  <a:srgbClr val="FFFFFF"/>
                </a:solidFill>
              </a:defRPr>
            </a:lvl1pPr>
            <a:lvl2pPr>
              <a:buClrTx/>
              <a:defRPr>
                <a:solidFill>
                  <a:srgbClr val="FFFFFF"/>
                </a:solidFill>
              </a:defRPr>
            </a:lvl2pPr>
            <a:lvl3pPr>
              <a:buClrTx/>
              <a:defRPr>
                <a:solidFill>
                  <a:srgbClr val="FFFFFF"/>
                </a:solidFill>
              </a:defRPr>
            </a:lvl3pPr>
            <a:lvl4pPr>
              <a:buClrTx/>
              <a:defRPr>
                <a:solidFill>
                  <a:srgbClr val="FFFFFF"/>
                </a:solidFill>
              </a:defRPr>
            </a:lvl4pPr>
            <a:lvl5pPr>
              <a:buClrTx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765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out 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13"/>
          <p:cNvSpPr/>
          <p:nvPr/>
        </p:nvSpPr>
        <p:spPr>
          <a:xfrm>
            <a:off x="-27335" y="-41893"/>
            <a:ext cx="6529115" cy="6197161"/>
          </a:xfrm>
          <a:custGeom>
            <a:avLst/>
            <a:gdLst>
              <a:gd name="connsiteX0" fmla="*/ 0 w 8658594"/>
              <a:gd name="connsiteY0" fmla="*/ 11494148 h 11494148"/>
              <a:gd name="connsiteX1" fmla="*/ 2164649 w 8658594"/>
              <a:gd name="connsiteY1" fmla="*/ 0 h 11494148"/>
              <a:gd name="connsiteX2" fmla="*/ 6493946 w 8658594"/>
              <a:gd name="connsiteY2" fmla="*/ 0 h 11494148"/>
              <a:gd name="connsiteX3" fmla="*/ 8658594 w 8658594"/>
              <a:gd name="connsiteY3" fmla="*/ 11494148 h 11494148"/>
              <a:gd name="connsiteX4" fmla="*/ 0 w 8658594"/>
              <a:gd name="connsiteY4" fmla="*/ 11494148 h 11494148"/>
              <a:gd name="connsiteX0" fmla="*/ 0 w 8658594"/>
              <a:gd name="connsiteY0" fmla="*/ 11494148 h 11494148"/>
              <a:gd name="connsiteX1" fmla="*/ 2164649 w 8658594"/>
              <a:gd name="connsiteY1" fmla="*/ 0 h 11494148"/>
              <a:gd name="connsiteX2" fmla="*/ 7783484 w 8658594"/>
              <a:gd name="connsiteY2" fmla="*/ 6846277 h 11494148"/>
              <a:gd name="connsiteX3" fmla="*/ 8658594 w 8658594"/>
              <a:gd name="connsiteY3" fmla="*/ 11494148 h 11494148"/>
              <a:gd name="connsiteX4" fmla="*/ 0 w 8658594"/>
              <a:gd name="connsiteY4" fmla="*/ 11494148 h 11494148"/>
              <a:gd name="connsiteX0" fmla="*/ 0 w 8658594"/>
              <a:gd name="connsiteY0" fmla="*/ 4647871 h 4647871"/>
              <a:gd name="connsiteX1" fmla="*/ 1918464 w 8658594"/>
              <a:gd name="connsiteY1" fmla="*/ 23446 h 4647871"/>
              <a:gd name="connsiteX2" fmla="*/ 7783484 w 8658594"/>
              <a:gd name="connsiteY2" fmla="*/ 0 h 4647871"/>
              <a:gd name="connsiteX3" fmla="*/ 8658594 w 8658594"/>
              <a:gd name="connsiteY3" fmla="*/ 4647871 h 4647871"/>
              <a:gd name="connsiteX4" fmla="*/ 0 w 8658594"/>
              <a:gd name="connsiteY4" fmla="*/ 4647871 h 4647871"/>
              <a:gd name="connsiteX0" fmla="*/ 215136 w 6740130"/>
              <a:gd name="connsiteY0" fmla="*/ 4647871 h 4647871"/>
              <a:gd name="connsiteX1" fmla="*/ 0 w 6740130"/>
              <a:gd name="connsiteY1" fmla="*/ 23446 h 4647871"/>
              <a:gd name="connsiteX2" fmla="*/ 5865020 w 6740130"/>
              <a:gd name="connsiteY2" fmla="*/ 0 h 4647871"/>
              <a:gd name="connsiteX3" fmla="*/ 6740130 w 6740130"/>
              <a:gd name="connsiteY3" fmla="*/ 4647871 h 4647871"/>
              <a:gd name="connsiteX4" fmla="*/ 215136 w 6740130"/>
              <a:gd name="connsiteY4" fmla="*/ 4647871 h 4647871"/>
              <a:gd name="connsiteX0" fmla="*/ 0 w 6524994"/>
              <a:gd name="connsiteY0" fmla="*/ 4858886 h 4858886"/>
              <a:gd name="connsiteX1" fmla="*/ 1156464 w 6524994"/>
              <a:gd name="connsiteY1" fmla="*/ 0 h 4858886"/>
              <a:gd name="connsiteX2" fmla="*/ 5649884 w 6524994"/>
              <a:gd name="connsiteY2" fmla="*/ 211015 h 4858886"/>
              <a:gd name="connsiteX3" fmla="*/ 6524994 w 6524994"/>
              <a:gd name="connsiteY3" fmla="*/ 4858886 h 4858886"/>
              <a:gd name="connsiteX4" fmla="*/ 0 w 6524994"/>
              <a:gd name="connsiteY4" fmla="*/ 4858886 h 4858886"/>
              <a:gd name="connsiteX0" fmla="*/ 4120 w 6529114"/>
              <a:gd name="connsiteY0" fmla="*/ 4647871 h 4647871"/>
              <a:gd name="connsiteX1" fmla="*/ 0 w 6529114"/>
              <a:gd name="connsiteY1" fmla="*/ 11724 h 4647871"/>
              <a:gd name="connsiteX2" fmla="*/ 5654004 w 6529114"/>
              <a:gd name="connsiteY2" fmla="*/ 0 h 4647871"/>
              <a:gd name="connsiteX3" fmla="*/ 6529114 w 6529114"/>
              <a:gd name="connsiteY3" fmla="*/ 4647871 h 4647871"/>
              <a:gd name="connsiteX4" fmla="*/ 4120 w 6529114"/>
              <a:gd name="connsiteY4" fmla="*/ 4647871 h 464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9114" h="4647871">
                <a:moveTo>
                  <a:pt x="4120" y="4647871"/>
                </a:moveTo>
                <a:cubicBezTo>
                  <a:pt x="2747" y="3102489"/>
                  <a:pt x="1373" y="1557106"/>
                  <a:pt x="0" y="11724"/>
                </a:cubicBezTo>
                <a:lnTo>
                  <a:pt x="5654004" y="0"/>
                </a:lnTo>
                <a:lnTo>
                  <a:pt x="6529114" y="4647871"/>
                </a:lnTo>
                <a:lnTo>
                  <a:pt x="4120" y="46478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alpha val="90000"/>
                </a:schemeClr>
              </a:gs>
              <a:gs pos="0">
                <a:schemeClr val="accent1">
                  <a:alpha val="90000"/>
                </a:schemeClr>
              </a:gs>
            </a:gsLst>
            <a:lin ang="135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t" anchorCtr="0">
            <a:normAutofit/>
          </a:bodyPr>
          <a:lstStyle/>
          <a:p>
            <a:pPr algn="ctr"/>
            <a:endParaRPr lang="en-US" sz="2400" dirty="0">
              <a:solidFill>
                <a:schemeClr val="dk1"/>
              </a:solidFill>
              <a:latin typeface="Foundry Context Regular"/>
            </a:endParaRPr>
          </a:p>
        </p:txBody>
      </p:sp>
      <p:cxnSp>
        <p:nvCxnSpPr>
          <p:cNvPr id="13" name="Straight Connector 12"/>
          <p:cNvCxnSpPr/>
          <p:nvPr/>
        </p:nvCxnSpPr>
        <p:spPr bwMode="ltGray">
          <a:xfrm>
            <a:off x="457200" y="6205754"/>
            <a:ext cx="0" cy="577361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6" name="Straight Connector 15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9" name="Picture 18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06400" y="548365"/>
            <a:ext cx="8172451" cy="66323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70567"/>
            <a:ext cx="5638800" cy="3996267"/>
          </a:xfrm>
        </p:spPr>
        <p:txBody>
          <a:bodyPr/>
          <a:lstStyle>
            <a:lvl1pPr>
              <a:buClrTx/>
              <a:defRPr>
                <a:solidFill>
                  <a:srgbClr val="FFFFFF"/>
                </a:solidFill>
              </a:defRPr>
            </a:lvl1pPr>
            <a:lvl2pPr>
              <a:buClrTx/>
              <a:defRPr>
                <a:solidFill>
                  <a:srgbClr val="FFFFFF"/>
                </a:solidFill>
              </a:defRPr>
            </a:lvl2pPr>
            <a:lvl3pPr>
              <a:buClrTx/>
              <a:defRPr>
                <a:solidFill>
                  <a:srgbClr val="FFFFFF"/>
                </a:solidFill>
              </a:defRPr>
            </a:lvl3pPr>
            <a:lvl4pPr>
              <a:buClrTx/>
              <a:defRPr>
                <a:solidFill>
                  <a:srgbClr val="FFFFFF"/>
                </a:solidFill>
              </a:defRPr>
            </a:lvl4pPr>
            <a:lvl5pPr>
              <a:buClrTx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59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out pictur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13"/>
          <p:cNvSpPr/>
          <p:nvPr/>
        </p:nvSpPr>
        <p:spPr>
          <a:xfrm>
            <a:off x="-27335" y="-41893"/>
            <a:ext cx="6529115" cy="6197161"/>
          </a:xfrm>
          <a:custGeom>
            <a:avLst/>
            <a:gdLst>
              <a:gd name="connsiteX0" fmla="*/ 0 w 8658594"/>
              <a:gd name="connsiteY0" fmla="*/ 11494148 h 11494148"/>
              <a:gd name="connsiteX1" fmla="*/ 2164649 w 8658594"/>
              <a:gd name="connsiteY1" fmla="*/ 0 h 11494148"/>
              <a:gd name="connsiteX2" fmla="*/ 6493946 w 8658594"/>
              <a:gd name="connsiteY2" fmla="*/ 0 h 11494148"/>
              <a:gd name="connsiteX3" fmla="*/ 8658594 w 8658594"/>
              <a:gd name="connsiteY3" fmla="*/ 11494148 h 11494148"/>
              <a:gd name="connsiteX4" fmla="*/ 0 w 8658594"/>
              <a:gd name="connsiteY4" fmla="*/ 11494148 h 11494148"/>
              <a:gd name="connsiteX0" fmla="*/ 0 w 8658594"/>
              <a:gd name="connsiteY0" fmla="*/ 11494148 h 11494148"/>
              <a:gd name="connsiteX1" fmla="*/ 2164649 w 8658594"/>
              <a:gd name="connsiteY1" fmla="*/ 0 h 11494148"/>
              <a:gd name="connsiteX2" fmla="*/ 7783484 w 8658594"/>
              <a:gd name="connsiteY2" fmla="*/ 6846277 h 11494148"/>
              <a:gd name="connsiteX3" fmla="*/ 8658594 w 8658594"/>
              <a:gd name="connsiteY3" fmla="*/ 11494148 h 11494148"/>
              <a:gd name="connsiteX4" fmla="*/ 0 w 8658594"/>
              <a:gd name="connsiteY4" fmla="*/ 11494148 h 11494148"/>
              <a:gd name="connsiteX0" fmla="*/ 0 w 8658594"/>
              <a:gd name="connsiteY0" fmla="*/ 4647871 h 4647871"/>
              <a:gd name="connsiteX1" fmla="*/ 1918464 w 8658594"/>
              <a:gd name="connsiteY1" fmla="*/ 23446 h 4647871"/>
              <a:gd name="connsiteX2" fmla="*/ 7783484 w 8658594"/>
              <a:gd name="connsiteY2" fmla="*/ 0 h 4647871"/>
              <a:gd name="connsiteX3" fmla="*/ 8658594 w 8658594"/>
              <a:gd name="connsiteY3" fmla="*/ 4647871 h 4647871"/>
              <a:gd name="connsiteX4" fmla="*/ 0 w 8658594"/>
              <a:gd name="connsiteY4" fmla="*/ 4647871 h 4647871"/>
              <a:gd name="connsiteX0" fmla="*/ 215136 w 6740130"/>
              <a:gd name="connsiteY0" fmla="*/ 4647871 h 4647871"/>
              <a:gd name="connsiteX1" fmla="*/ 0 w 6740130"/>
              <a:gd name="connsiteY1" fmla="*/ 23446 h 4647871"/>
              <a:gd name="connsiteX2" fmla="*/ 5865020 w 6740130"/>
              <a:gd name="connsiteY2" fmla="*/ 0 h 4647871"/>
              <a:gd name="connsiteX3" fmla="*/ 6740130 w 6740130"/>
              <a:gd name="connsiteY3" fmla="*/ 4647871 h 4647871"/>
              <a:gd name="connsiteX4" fmla="*/ 215136 w 6740130"/>
              <a:gd name="connsiteY4" fmla="*/ 4647871 h 4647871"/>
              <a:gd name="connsiteX0" fmla="*/ 0 w 6524994"/>
              <a:gd name="connsiteY0" fmla="*/ 4858886 h 4858886"/>
              <a:gd name="connsiteX1" fmla="*/ 1156464 w 6524994"/>
              <a:gd name="connsiteY1" fmla="*/ 0 h 4858886"/>
              <a:gd name="connsiteX2" fmla="*/ 5649884 w 6524994"/>
              <a:gd name="connsiteY2" fmla="*/ 211015 h 4858886"/>
              <a:gd name="connsiteX3" fmla="*/ 6524994 w 6524994"/>
              <a:gd name="connsiteY3" fmla="*/ 4858886 h 4858886"/>
              <a:gd name="connsiteX4" fmla="*/ 0 w 6524994"/>
              <a:gd name="connsiteY4" fmla="*/ 4858886 h 4858886"/>
              <a:gd name="connsiteX0" fmla="*/ 4120 w 6529114"/>
              <a:gd name="connsiteY0" fmla="*/ 4647871 h 4647871"/>
              <a:gd name="connsiteX1" fmla="*/ 0 w 6529114"/>
              <a:gd name="connsiteY1" fmla="*/ 11724 h 4647871"/>
              <a:gd name="connsiteX2" fmla="*/ 5654004 w 6529114"/>
              <a:gd name="connsiteY2" fmla="*/ 0 h 4647871"/>
              <a:gd name="connsiteX3" fmla="*/ 6529114 w 6529114"/>
              <a:gd name="connsiteY3" fmla="*/ 4647871 h 4647871"/>
              <a:gd name="connsiteX4" fmla="*/ 4120 w 6529114"/>
              <a:gd name="connsiteY4" fmla="*/ 4647871 h 464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9114" h="4647871">
                <a:moveTo>
                  <a:pt x="4120" y="4647871"/>
                </a:moveTo>
                <a:cubicBezTo>
                  <a:pt x="2747" y="3102489"/>
                  <a:pt x="1373" y="1557106"/>
                  <a:pt x="0" y="11724"/>
                </a:cubicBezTo>
                <a:lnTo>
                  <a:pt x="5654004" y="0"/>
                </a:lnTo>
                <a:lnTo>
                  <a:pt x="6529114" y="4647871"/>
                </a:lnTo>
                <a:lnTo>
                  <a:pt x="4120" y="4647871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t" anchorCtr="0">
            <a:normAutofit/>
          </a:bodyPr>
          <a:lstStyle/>
          <a:p>
            <a:pPr algn="ctr"/>
            <a:endParaRPr lang="en-US" sz="2400" dirty="0">
              <a:solidFill>
                <a:schemeClr val="dk1"/>
              </a:solidFill>
              <a:latin typeface="Foundry Context Regular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 bwMode="ltGray">
          <a:xfrm>
            <a:off x="1" y="6314276"/>
            <a:ext cx="417761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8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ED658D30-B25F-8540-AD39-FBB5C3DD04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 bwMode="ltGray">
          <a:xfrm>
            <a:off x="457200" y="6205754"/>
            <a:ext cx="0" cy="577361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6" name="Straight Connector 15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9" name="Picture 18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06400" y="548365"/>
            <a:ext cx="8172451" cy="66323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1570567"/>
            <a:ext cx="5638800" cy="3996267"/>
          </a:xfrm>
        </p:spPr>
        <p:txBody>
          <a:bodyPr/>
          <a:lstStyle>
            <a:lvl1pPr>
              <a:buClrTx/>
              <a:defRPr>
                <a:solidFill>
                  <a:srgbClr val="FFFFFF"/>
                </a:solidFill>
              </a:defRPr>
            </a:lvl1pPr>
            <a:lvl2pPr>
              <a:buClrTx/>
              <a:defRPr>
                <a:solidFill>
                  <a:srgbClr val="FFFFFF"/>
                </a:solidFill>
              </a:defRPr>
            </a:lvl2pPr>
            <a:lvl3pPr>
              <a:buClrTx/>
              <a:defRPr>
                <a:solidFill>
                  <a:srgbClr val="FFFFFF"/>
                </a:solidFill>
              </a:defRPr>
            </a:lvl3pPr>
            <a:lvl4pPr>
              <a:buClrTx/>
              <a:defRPr>
                <a:solidFill>
                  <a:srgbClr val="FFFFFF"/>
                </a:solidFill>
              </a:defRPr>
            </a:lvl4pPr>
            <a:lvl5pPr>
              <a:buClrTx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267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extLst/>
          </a:lstStyle>
          <a:p>
            <a:fld id="{EFA200A1-8A53-4057-BB19-DD9D715D63B4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26" name="Rectangl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12" name="Rectangl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extLst/>
          </a:lstStyle>
          <a:p>
            <a:fld id="{F0CBE86B-87DA-4932-9B44-7ADC363ADD6C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Rectangle 6"/>
          <p:cNvSpPr>
            <a:spLocks noGrp="1"/>
          </p:cNvSpPr>
          <p:nvPr>
            <p:ph type="title" hasCustomPrompt="1"/>
          </p:nvPr>
        </p:nvSpPr>
        <p:spPr>
          <a:xfrm>
            <a:off x="228600" y="1676400"/>
            <a:ext cx="8229600" cy="1143000"/>
          </a:xfrm>
        </p:spPr>
        <p:txBody>
          <a:bodyPr rtlCol="0" anchor="ctr">
            <a:normAutofit/>
          </a:bodyPr>
          <a:lstStyle>
            <a:lvl1pPr>
              <a:defRPr kumimoji="0" sz="4800" b="1" i="0" u="none" strike="noStrike" kern="0" cap="none" spc="0" normalizeH="0" baseline="0">
                <a:ln w="0">
                  <a:solidFill>
                    <a:srgbClr val="FFFFFF"/>
                  </a:solidFill>
                  <a:prstDash val="solid"/>
                </a:ln>
                <a:gradFill flip="none">
                  <a:gsLst>
                    <a:gs pos="40000">
                      <a:srgbClr val="FA8D3D">
                        <a:shade val="80000"/>
                      </a:srgbClr>
                    </a:gs>
                    <a:gs pos="45000">
                      <a:srgbClr val="FA8D3D">
                        <a:shade val="100000"/>
                      </a:srgbClr>
                    </a:gs>
                  </a:gsLst>
                  <a:lin ang="16200000"/>
                </a:gradFill>
                <a:effectLst>
                  <a:outerShdw blurRad="23036" dist="23036" dir="5400000" algn="tl">
                    <a:srgbClr val="656565">
                      <a:alpha val="65000"/>
                    </a:srgbClr>
                  </a:outerShdw>
                  <a:reflection blurRad="12700" stA="25000" endPos="55000" dist="5000" dir="5400000" sy="-100000" algn="bl" rotWithShape="0"/>
                </a:effectLst>
                <a:uLnTx/>
                <a:uFillTx/>
                <a:latin typeface="Trebuchet MS"/>
                <a:ea typeface="+mj-ea"/>
                <a:cs typeface="+mj-cs"/>
              </a:defRPr>
            </a:lvl1pPr>
            <a:extLst/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5" name="Straight Connector 14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53834" y="717422"/>
            <a:ext cx="5208783" cy="66323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0"/>
          </p:nvPr>
        </p:nvSpPr>
        <p:spPr>
          <a:xfrm>
            <a:off x="3663993" y="1598085"/>
            <a:ext cx="4921251" cy="3820583"/>
          </a:xfrm>
        </p:spPr>
        <p:txBody>
          <a:bodyPr/>
          <a:lstStyle>
            <a:lvl1pPr>
              <a:buClrTx/>
              <a:defRPr>
                <a:solidFill>
                  <a:srgbClr val="FFFFFF"/>
                </a:solidFill>
              </a:defRPr>
            </a:lvl1pPr>
            <a:lvl2pPr>
              <a:buClrTx/>
              <a:defRPr>
                <a:solidFill>
                  <a:srgbClr val="FFFFFF"/>
                </a:solidFill>
              </a:defRPr>
            </a:lvl2pPr>
            <a:lvl3pPr>
              <a:buClrTx/>
              <a:defRPr>
                <a:solidFill>
                  <a:srgbClr val="FFFFFF"/>
                </a:solidFill>
              </a:defRPr>
            </a:lvl3pPr>
            <a:lvl4pPr>
              <a:buClrTx/>
              <a:defRPr>
                <a:solidFill>
                  <a:srgbClr val="FFFFFF"/>
                </a:solidFill>
              </a:defRPr>
            </a:lvl4pPr>
            <a:lvl5pPr>
              <a:buClrTx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0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5" name="Straight Connector 14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7762" y="717422"/>
            <a:ext cx="5208783" cy="66323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0"/>
          </p:nvPr>
        </p:nvSpPr>
        <p:spPr>
          <a:xfrm>
            <a:off x="427921" y="1598085"/>
            <a:ext cx="4921251" cy="3820583"/>
          </a:xfrm>
        </p:spPr>
        <p:txBody>
          <a:bodyPr/>
          <a:lstStyle>
            <a:lvl1pPr>
              <a:buClrTx/>
              <a:defRPr>
                <a:solidFill>
                  <a:srgbClr val="FFFFFF"/>
                </a:solidFill>
              </a:defRPr>
            </a:lvl1pPr>
            <a:lvl2pPr>
              <a:buClrTx/>
              <a:defRPr>
                <a:solidFill>
                  <a:srgbClr val="FFFFFF"/>
                </a:solidFill>
              </a:defRPr>
            </a:lvl2pPr>
            <a:lvl3pPr>
              <a:buClrTx/>
              <a:defRPr>
                <a:solidFill>
                  <a:srgbClr val="FFFFFF"/>
                </a:solidFill>
              </a:defRPr>
            </a:lvl3pPr>
            <a:lvl4pPr>
              <a:buClrTx/>
              <a:defRPr>
                <a:solidFill>
                  <a:srgbClr val="FFFFFF"/>
                </a:solidFill>
              </a:defRPr>
            </a:lvl4pPr>
            <a:lvl5pPr>
              <a:buClrTx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513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8534"/>
            <a:ext cx="9231803" cy="61545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5" name="Straight Connector 14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arallelogram 2"/>
          <p:cNvSpPr/>
          <p:nvPr/>
        </p:nvSpPr>
        <p:spPr>
          <a:xfrm>
            <a:off x="-1158031" y="2225392"/>
            <a:ext cx="8817876" cy="1743507"/>
          </a:xfrm>
          <a:prstGeom prst="parallelogram">
            <a:avLst>
              <a:gd name="adj" fmla="val 40108"/>
            </a:avLst>
          </a:prstGeom>
          <a:gradFill>
            <a:gsLst>
              <a:gs pos="0">
                <a:schemeClr val="accent3"/>
              </a:gs>
              <a:gs pos="100000">
                <a:schemeClr val="accent4">
                  <a:alpha val="72000"/>
                </a:schemeClr>
              </a:gs>
            </a:gsLst>
            <a:lin ang="168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9274" y="2648121"/>
            <a:ext cx="6337300" cy="982112"/>
          </a:xfrm>
        </p:spPr>
        <p:txBody>
          <a:bodyPr/>
          <a:lstStyle>
            <a:lvl1pPr marL="0" indent="0">
              <a:buNone/>
              <a:defRPr baseline="0">
                <a:solidFill>
                  <a:srgbClr val="FFFFFF"/>
                </a:solidFill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986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with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58534"/>
            <a:ext cx="9231801" cy="61545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5" name="Straight Connector 14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arallelogram 2"/>
          <p:cNvSpPr/>
          <p:nvPr/>
        </p:nvSpPr>
        <p:spPr>
          <a:xfrm>
            <a:off x="-1158031" y="2225392"/>
            <a:ext cx="8817876" cy="1743507"/>
          </a:xfrm>
          <a:prstGeom prst="parallelogram">
            <a:avLst>
              <a:gd name="adj" fmla="val 40108"/>
            </a:avLst>
          </a:prstGeom>
          <a:gradFill>
            <a:gsLst>
              <a:gs pos="0">
                <a:schemeClr val="tx2"/>
              </a:gs>
              <a:gs pos="100000">
                <a:schemeClr val="accent2">
                  <a:alpha val="72000"/>
                </a:schemeClr>
              </a:gs>
            </a:gsLst>
            <a:lin ang="168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0"/>
          </p:nvPr>
        </p:nvSpPr>
        <p:spPr>
          <a:xfrm>
            <a:off x="469274" y="2648121"/>
            <a:ext cx="6337300" cy="982112"/>
          </a:xfrm>
        </p:spPr>
        <p:txBody>
          <a:bodyPr/>
          <a:lstStyle>
            <a:lvl1pPr marL="0" indent="0">
              <a:buNone/>
              <a:defRPr baseline="0">
                <a:solidFill>
                  <a:srgbClr val="FFFFFF"/>
                </a:solidFill>
              </a:defRPr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239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hort paragraph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526297543_7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9269911" cy="6178328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 rot="5400000">
            <a:off x="-751844" y="751841"/>
            <a:ext cx="9916159" cy="8412487"/>
          </a:xfrm>
          <a:prstGeom prst="rtTriangle">
            <a:avLst/>
          </a:prstGeom>
          <a:gradFill>
            <a:gsLst>
              <a:gs pos="0">
                <a:schemeClr val="accent1">
                  <a:alpha val="60000"/>
                </a:schemeClr>
              </a:gs>
              <a:gs pos="68000">
                <a:schemeClr val="accent4">
                  <a:alpha val="60000"/>
                </a:schemeClr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11" name="Right Triangle 10"/>
          <p:cNvSpPr/>
          <p:nvPr/>
        </p:nvSpPr>
        <p:spPr>
          <a:xfrm rot="5400000">
            <a:off x="-666121" y="666124"/>
            <a:ext cx="8998505" cy="7666269"/>
          </a:xfrm>
          <a:prstGeom prst="rtTriangle">
            <a:avLst/>
          </a:prstGeom>
          <a:gradFill>
            <a:gsLst>
              <a:gs pos="0">
                <a:schemeClr val="accent1"/>
              </a:gs>
              <a:gs pos="67000">
                <a:schemeClr val="accent4"/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5" name="Straight Connector 14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7762" y="717422"/>
            <a:ext cx="5208783" cy="66323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0"/>
          </p:nvPr>
        </p:nvSpPr>
        <p:spPr>
          <a:xfrm>
            <a:off x="427921" y="1598085"/>
            <a:ext cx="3653044" cy="3245715"/>
          </a:xfrm>
        </p:spPr>
        <p:txBody>
          <a:bodyPr/>
          <a:lstStyle>
            <a:lvl1pPr marL="0" indent="0">
              <a:buClrTx/>
              <a:buNone/>
              <a:defRPr sz="2100">
                <a:solidFill>
                  <a:srgbClr val="FFFFFF"/>
                </a:solidFill>
              </a:defRPr>
            </a:lvl1pPr>
            <a:lvl2pPr marL="228594" indent="0">
              <a:buClrTx/>
              <a:buNone/>
              <a:defRPr>
                <a:solidFill>
                  <a:srgbClr val="FFFFFF"/>
                </a:solidFill>
              </a:defRPr>
            </a:lvl2pPr>
            <a:lvl3pPr marL="457189" indent="0">
              <a:buClrTx/>
              <a:buNone/>
              <a:defRPr>
                <a:solidFill>
                  <a:srgbClr val="FFFFFF"/>
                </a:solidFill>
              </a:defRPr>
            </a:lvl3pPr>
            <a:lvl4pPr marL="685783" indent="0">
              <a:buClrTx/>
              <a:buNone/>
              <a:defRPr>
                <a:solidFill>
                  <a:srgbClr val="FFFFFF"/>
                </a:solidFill>
              </a:defRPr>
            </a:lvl4pPr>
            <a:lvl5pPr marL="914377" indent="0">
              <a:buClr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717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paragraph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2198" y="5797"/>
            <a:ext cx="9269911" cy="6166735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 rot="5400000">
            <a:off x="-751844" y="751841"/>
            <a:ext cx="9916159" cy="8412487"/>
          </a:xfrm>
          <a:prstGeom prst="rtTriangle">
            <a:avLst/>
          </a:prstGeom>
          <a:gradFill>
            <a:gsLst>
              <a:gs pos="0">
                <a:schemeClr val="accent1">
                  <a:alpha val="60000"/>
                </a:schemeClr>
              </a:gs>
              <a:gs pos="68000">
                <a:schemeClr val="accent2">
                  <a:alpha val="60000"/>
                </a:schemeClr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11" name="Right Triangle 10"/>
          <p:cNvSpPr/>
          <p:nvPr/>
        </p:nvSpPr>
        <p:spPr>
          <a:xfrm rot="5400000">
            <a:off x="-666121" y="666124"/>
            <a:ext cx="8998505" cy="7666269"/>
          </a:xfrm>
          <a:prstGeom prst="rtTriangle">
            <a:avLst/>
          </a:prstGeom>
          <a:gradFill>
            <a:gsLst>
              <a:gs pos="0">
                <a:schemeClr val="tx2"/>
              </a:gs>
              <a:gs pos="66000">
                <a:schemeClr val="accent2"/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5" name="Straight Connector 14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7762" y="717422"/>
            <a:ext cx="5208783" cy="66323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0"/>
          </p:nvPr>
        </p:nvSpPr>
        <p:spPr>
          <a:xfrm>
            <a:off x="427921" y="1598085"/>
            <a:ext cx="3653044" cy="3245715"/>
          </a:xfrm>
        </p:spPr>
        <p:txBody>
          <a:bodyPr/>
          <a:lstStyle>
            <a:lvl1pPr marL="0" indent="0">
              <a:buClrTx/>
              <a:buNone/>
              <a:defRPr sz="2100">
                <a:solidFill>
                  <a:srgbClr val="FFFFFF"/>
                </a:solidFill>
              </a:defRPr>
            </a:lvl1pPr>
            <a:lvl2pPr marL="228594" indent="0">
              <a:buClrTx/>
              <a:buNone/>
              <a:defRPr>
                <a:solidFill>
                  <a:srgbClr val="FFFFFF"/>
                </a:solidFill>
              </a:defRPr>
            </a:lvl2pPr>
            <a:lvl3pPr marL="457189" indent="0">
              <a:buClrTx/>
              <a:buNone/>
              <a:defRPr>
                <a:solidFill>
                  <a:srgbClr val="FFFFFF"/>
                </a:solidFill>
              </a:defRPr>
            </a:lvl3pPr>
            <a:lvl4pPr marL="685783" indent="0">
              <a:buClrTx/>
              <a:buNone/>
              <a:defRPr>
                <a:solidFill>
                  <a:srgbClr val="FFFFFF"/>
                </a:solidFill>
              </a:defRPr>
            </a:lvl4pPr>
            <a:lvl5pPr marL="914377" indent="0">
              <a:buClr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48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paragraph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ca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884" y="0"/>
            <a:ext cx="8473109" cy="6858000"/>
          </a:xfrm>
          <a:prstGeom prst="rect">
            <a:avLst/>
          </a:prstGeom>
        </p:spPr>
      </p:pic>
      <p:sp>
        <p:nvSpPr>
          <p:cNvPr id="19" name="Right Triangle 18"/>
          <p:cNvSpPr/>
          <p:nvPr/>
        </p:nvSpPr>
        <p:spPr>
          <a:xfrm rot="5400000">
            <a:off x="-751844" y="751841"/>
            <a:ext cx="9916159" cy="8412487"/>
          </a:xfrm>
          <a:prstGeom prst="rtTriangle">
            <a:avLst/>
          </a:prstGeom>
          <a:gradFill>
            <a:gsLst>
              <a:gs pos="0">
                <a:srgbClr val="F69026">
                  <a:alpha val="60000"/>
                </a:srgbClr>
              </a:gs>
              <a:gs pos="68000">
                <a:srgbClr val="FBC926">
                  <a:alpha val="60000"/>
                </a:srgbClr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20" name="Right Triangle 19"/>
          <p:cNvSpPr/>
          <p:nvPr/>
        </p:nvSpPr>
        <p:spPr>
          <a:xfrm rot="5400000">
            <a:off x="-666121" y="666124"/>
            <a:ext cx="8998505" cy="7666269"/>
          </a:xfrm>
          <a:prstGeom prst="rtTriangle">
            <a:avLst/>
          </a:prstGeom>
          <a:gradFill>
            <a:gsLst>
              <a:gs pos="0">
                <a:srgbClr val="E22729"/>
              </a:gs>
              <a:gs pos="65000">
                <a:srgbClr val="FBC926"/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5" name="Straight Connector 14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7762" y="717422"/>
            <a:ext cx="5208783" cy="66323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0"/>
          </p:nvPr>
        </p:nvSpPr>
        <p:spPr>
          <a:xfrm>
            <a:off x="427921" y="1598085"/>
            <a:ext cx="3653044" cy="3245715"/>
          </a:xfrm>
        </p:spPr>
        <p:txBody>
          <a:bodyPr/>
          <a:lstStyle>
            <a:lvl1pPr marL="0" indent="0">
              <a:buClrTx/>
              <a:buNone/>
              <a:defRPr sz="2100">
                <a:solidFill>
                  <a:srgbClr val="FFFFFF"/>
                </a:solidFill>
              </a:defRPr>
            </a:lvl1pPr>
            <a:lvl2pPr marL="228594" indent="0">
              <a:buClrTx/>
              <a:buNone/>
              <a:defRPr>
                <a:solidFill>
                  <a:srgbClr val="FFFFFF"/>
                </a:solidFill>
              </a:defRPr>
            </a:lvl2pPr>
            <a:lvl3pPr marL="457189" indent="0">
              <a:buClrTx/>
              <a:buNone/>
              <a:defRPr>
                <a:solidFill>
                  <a:srgbClr val="FFFFFF"/>
                </a:solidFill>
              </a:defRPr>
            </a:lvl3pPr>
            <a:lvl4pPr marL="685783" indent="0">
              <a:buClrTx/>
              <a:buNone/>
              <a:defRPr>
                <a:solidFill>
                  <a:srgbClr val="FFFFFF"/>
                </a:solidFill>
              </a:defRPr>
            </a:lvl4pPr>
            <a:lvl5pPr marL="914377" indent="0">
              <a:buClr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730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ltGray">
          <a:xfrm>
            <a:off x="0" y="0"/>
            <a:ext cx="1828800" cy="2133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1322"/>
            <a:ext cx="7772400" cy="82979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405875"/>
            <a:ext cx="6400800" cy="486927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accent1"/>
                </a:solidFill>
                <a:latin typeface="+mn-lt"/>
                <a:cs typeface="Foundry Context Medium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828800" y="0"/>
            <a:ext cx="18288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 bwMode="ltGray">
          <a:xfrm>
            <a:off x="3657600" y="0"/>
            <a:ext cx="1828800" cy="2133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86400" y="0"/>
            <a:ext cx="18288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 bwMode="ltGray">
          <a:xfrm>
            <a:off x="7315200" y="0"/>
            <a:ext cx="1828800" cy="2133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2133600"/>
            <a:ext cx="18288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 bwMode="ltGray">
          <a:xfrm>
            <a:off x="1828800" y="2133600"/>
            <a:ext cx="1828800" cy="2133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657600" y="2133600"/>
            <a:ext cx="18288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31" name="Rectangle 30"/>
          <p:cNvSpPr/>
          <p:nvPr/>
        </p:nvSpPr>
        <p:spPr bwMode="ltGray">
          <a:xfrm>
            <a:off x="5486400" y="2133600"/>
            <a:ext cx="1828800" cy="21336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15200" y="2133600"/>
            <a:ext cx="18288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3200" y="238443"/>
            <a:ext cx="1422400" cy="160729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100" b="0" i="0">
                <a:solidFill>
                  <a:schemeClr val="bg1"/>
                </a:solidFill>
                <a:latin typeface="+mn-lt"/>
                <a:cs typeface="Foundry Context Demi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60800" y="238443"/>
            <a:ext cx="1422400" cy="160729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100" b="0" i="0">
                <a:solidFill>
                  <a:schemeClr val="bg1"/>
                </a:solidFill>
                <a:latin typeface="+mn-lt"/>
                <a:cs typeface="Foundry Context Demi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7518400" y="238443"/>
            <a:ext cx="1422400" cy="160729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100" b="0" i="0">
                <a:solidFill>
                  <a:schemeClr val="bg1"/>
                </a:solidFill>
                <a:latin typeface="+mn-lt"/>
                <a:cs typeface="Foundry Context Demi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029591" y="2422843"/>
            <a:ext cx="1422400" cy="160729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100" b="0" i="0">
                <a:solidFill>
                  <a:schemeClr val="bg1"/>
                </a:solidFill>
                <a:latin typeface="+mn-lt"/>
                <a:cs typeface="Foundry Context Demi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687191" y="2422843"/>
            <a:ext cx="1422400" cy="160729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100" b="0" i="0">
                <a:solidFill>
                  <a:schemeClr val="bg1"/>
                </a:solidFill>
                <a:latin typeface="+mn-lt"/>
                <a:cs typeface="Foundry Context Demi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2029591" y="239819"/>
            <a:ext cx="1422400" cy="160729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9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5687191" y="239819"/>
            <a:ext cx="1422400" cy="160729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9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3860800" y="2441152"/>
            <a:ext cx="1422400" cy="160729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9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7518400" y="2441152"/>
            <a:ext cx="1422400" cy="160729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9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203200" y="2441152"/>
            <a:ext cx="1422400" cy="160729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9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Rectangle 46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50" name="Straight Connector 49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3" name="Picture 52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44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with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ltGray">
          <a:xfrm>
            <a:off x="1" y="1"/>
            <a:ext cx="9144000" cy="6841067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406400" y="1800941"/>
            <a:ext cx="2641600" cy="38073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293" y="1800941"/>
            <a:ext cx="2641600" cy="38073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50187" y="1800941"/>
            <a:ext cx="2641600" cy="38073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6400" y="548365"/>
            <a:ext cx="8172451" cy="66323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3" name="Straight Connector 12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" name="Picture 16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0653" y="2472267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70653" y="1787394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3456094" y="2472267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456094" y="1787394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6314440" y="2472267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314440" y="1787394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203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ocksy_txp2198326bK4Z000_Large_3117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2582" y="-1"/>
            <a:ext cx="9476583" cy="6317721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-491098" y="-4222423"/>
            <a:ext cx="9714913" cy="6009816"/>
          </a:xfrm>
          <a:custGeom>
            <a:avLst/>
            <a:gdLst>
              <a:gd name="connsiteX0" fmla="*/ 0 w 7120868"/>
              <a:gd name="connsiteY0" fmla="*/ 72865 h 4934012"/>
              <a:gd name="connsiteX1" fmla="*/ 31232 w 7120868"/>
              <a:gd name="connsiteY1" fmla="*/ 4934012 h 4934012"/>
              <a:gd name="connsiteX2" fmla="*/ 7089636 w 7120868"/>
              <a:gd name="connsiteY2" fmla="*/ 4590505 h 4934012"/>
              <a:gd name="connsiteX3" fmla="*/ 7120868 w 7120868"/>
              <a:gd name="connsiteY3" fmla="*/ 0 h 4934012"/>
              <a:gd name="connsiteX4" fmla="*/ 0 w 7120868"/>
              <a:gd name="connsiteY4" fmla="*/ 72865 h 493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0868" h="4934012">
                <a:moveTo>
                  <a:pt x="0" y="72865"/>
                </a:moveTo>
                <a:lnTo>
                  <a:pt x="31232" y="4934012"/>
                </a:lnTo>
                <a:lnTo>
                  <a:pt x="7089636" y="4590505"/>
                </a:lnTo>
                <a:lnTo>
                  <a:pt x="7120868" y="0"/>
                </a:lnTo>
                <a:lnTo>
                  <a:pt x="0" y="72865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6400" y="2547659"/>
            <a:ext cx="2641600" cy="2551555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8293" y="2547658"/>
            <a:ext cx="2641600" cy="2551556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50187" y="2547658"/>
            <a:ext cx="2641600" cy="2551556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6400" y="548365"/>
            <a:ext cx="8172451" cy="663236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3" name="Straight Connector 12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" name="Picture 16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0653" y="3218984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70653" y="2534111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3456094" y="3218984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456094" y="2534111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7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6314440" y="3018294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314440" y="2534111"/>
            <a:ext cx="2328333" cy="88053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900" b="1" i="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40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Question &amp; 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>
            <a:spLocks noGrp="1"/>
          </p:cNvSpPr>
          <p:nvPr>
            <p:ph type="dt" sz="half" idx="10"/>
          </p:nvPr>
        </p:nvSpPr>
        <p:spPr/>
        <p:txBody>
          <a:bodyPr vert="horz"/>
          <a:lstStyle>
            <a:lvl1pPr algn="r">
              <a:defRPr/>
            </a:lvl1pPr>
            <a:extLst/>
          </a:lstStyle>
          <a:p>
            <a:fld id="{EFA200A1-8A53-4057-BB19-DD9D715D63B4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22" name="Rectangle 4"/>
          <p:cNvSpPr>
            <a:spLocks noGrp="1"/>
          </p:cNvSpPr>
          <p:nvPr>
            <p:ph type="ftr" sz="quarter" idx="11"/>
          </p:nvPr>
        </p:nvSpPr>
        <p:spPr/>
        <p:txBody>
          <a:bodyPr vert="horz"/>
          <a:lstStyle>
            <a:extLst/>
          </a:lstStyle>
          <a:p>
            <a:endParaRPr lang="en-US"/>
          </a:p>
        </p:txBody>
      </p:sp>
      <p:sp>
        <p:nvSpPr>
          <p:cNvPr id="31" name="Rectangle 5"/>
          <p:cNvSpPr>
            <a:spLocks noGrp="1"/>
          </p:cNvSpPr>
          <p:nvPr>
            <p:ph type="sldNum" sz="quarter" idx="12"/>
          </p:nvPr>
        </p:nvSpPr>
        <p:spPr/>
        <p:txBody>
          <a:bodyPr vert="horz"/>
          <a:lstStyle>
            <a:extLst/>
          </a:lstStyle>
          <a:p>
            <a:fld id="{F0CBE86B-87DA-4932-9B44-7ADC363ADD6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8"/>
          <p:cNvSpPr>
            <a:spLocks noGrp="1"/>
          </p:cNvSpPr>
          <p:nvPr>
            <p:ph type="title" hasCustomPrompt="1"/>
          </p:nvPr>
        </p:nvSpPr>
        <p:spPr>
          <a:xfrm>
            <a:off x="228600" y="457200"/>
            <a:ext cx="8229600" cy="1143000"/>
          </a:xfrm>
        </p:spPr>
        <p:txBody>
          <a:bodyPr rtlCol="0" anchor="ctr"/>
          <a:lstStyle>
            <a:lvl1pPr algn="l">
              <a:defRPr i="1">
                <a:solidFill>
                  <a:schemeClr val="tx1">
                    <a:shade val="75000"/>
                  </a:schemeClr>
                </a:solidFill>
              </a:defRPr>
            </a:lvl1pPr>
            <a:extLst/>
          </a:lstStyle>
          <a:p>
            <a:r>
              <a:rPr lang="en-US" dirty="0" smtClean="0"/>
              <a:t>Click to add question</a:t>
            </a:r>
            <a:endParaRPr lang="en-US" dirty="0"/>
          </a:p>
        </p:txBody>
      </p:sp>
      <p:sp>
        <p:nvSpPr>
          <p:cNvPr id="13" name="Rectangle 13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76400"/>
            <a:ext cx="8229600" cy="1143000"/>
          </a:xfrm>
        </p:spPr>
        <p:txBody>
          <a:bodyPr rtlCol="0" anchor="ctr"/>
          <a:lstStyle>
            <a:lvl1pPr algn="ctr">
              <a:buFontTx/>
              <a:buNone/>
              <a:defRPr kumimoji="0" sz="4800" b="1" i="0" u="none" strike="noStrike" kern="0" cap="none" spc="0" normalizeH="0" baseline="0">
                <a:ln w="0">
                  <a:solidFill>
                    <a:srgbClr val="FFFFFF"/>
                  </a:solidFill>
                  <a:prstDash val="solid"/>
                </a:ln>
                <a:gradFill flip="none">
                  <a:gsLst>
                    <a:gs pos="40000">
                      <a:schemeClr val="accent6">
                        <a:shade val="80000"/>
                      </a:schemeClr>
                    </a:gs>
                    <a:gs pos="45000">
                      <a:schemeClr val="accent6">
                        <a:shade val="100000"/>
                      </a:schemeClr>
                    </a:gs>
                  </a:gsLst>
                  <a:lin ang="16200000"/>
                </a:gradFill>
                <a:effectLst>
                  <a:outerShdw blurRad="23036" dist="23036" dir="5400000" algn="tl">
                    <a:srgbClr val="656565">
                      <a:alpha val="65000"/>
                    </a:srgbClr>
                  </a:outerShdw>
                  <a:reflection blurRad="12700" stA="25000" endPos="55000" dist="5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defRPr>
            </a:lvl1pPr>
            <a:extLst/>
          </a:lstStyle>
          <a:p>
            <a:pPr lvl="0"/>
            <a:r>
              <a:rPr lang="en-US" dirty="0" smtClean="0"/>
              <a:t>Click to add answer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build="p">
        <p:tmplLst>
          <p:tmpl lvl="1">
            <p:tnLst>
              <p:par>
                <p:cTn presetID="45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2600194"/>
            <a:ext cx="3048000" cy="3555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96000" y="2600194"/>
            <a:ext cx="3048000" cy="3555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4691"/>
            <a:ext cx="7772400" cy="829791"/>
          </a:xfrm>
        </p:spPr>
        <p:txBody>
          <a:bodyPr>
            <a:normAutofit/>
          </a:bodyPr>
          <a:lstStyle>
            <a:lvl1pPr algn="ctr">
              <a:defRPr sz="37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335301"/>
            <a:ext cx="6400800" cy="486927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accent1"/>
                </a:solidFill>
                <a:latin typeface="Foundry Context Medium"/>
                <a:cs typeface="Foundry Context Medium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828800" y="2579643"/>
            <a:ext cx="3064933" cy="3575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2133600"/>
            <a:ext cx="18288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657600" y="2133600"/>
            <a:ext cx="1828800" cy="213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3201" y="2840050"/>
            <a:ext cx="2641601" cy="3046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1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242733" y="2840050"/>
            <a:ext cx="2641601" cy="3046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1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268525" y="2840050"/>
            <a:ext cx="2641601" cy="3046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100" b="0" i="0">
                <a:solidFill>
                  <a:schemeClr val="tx1"/>
                </a:solidFill>
                <a:latin typeface="+mn-lt"/>
                <a:cs typeface="Foundry Context Regular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Rectangle 18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23" name="Straight Connector 22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2" name="Picture 31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23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/Statem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ltGray">
          <a:xfrm>
            <a:off x="-1" y="-1"/>
            <a:ext cx="9238828" cy="6858001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4844"/>
            <a:ext cx="8001000" cy="14700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1816" y="5262101"/>
            <a:ext cx="6400800" cy="572244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7" name="Straight Connector 16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" name="Picture 20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502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/Statem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ltGray">
          <a:xfrm>
            <a:off x="-1" y="-1"/>
            <a:ext cx="9238828" cy="6858001"/>
          </a:xfrm>
          <a:prstGeom prst="rect">
            <a:avLst/>
          </a:prstGeom>
          <a:gradFill flip="none" rotWithShape="1">
            <a:gsLst>
              <a:gs pos="0">
                <a:srgbClr val="E22729"/>
              </a:gs>
              <a:gs pos="100000">
                <a:srgbClr val="FBC926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7" name="Straight Connector 16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" name="Picture 20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461816" y="5262101"/>
            <a:ext cx="6400800" cy="572244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2054844"/>
            <a:ext cx="8001000" cy="14700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049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/Statem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ltGray">
          <a:xfrm>
            <a:off x="-1" y="-2"/>
            <a:ext cx="9144001" cy="631772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135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  <p:sp>
        <p:nvSpPr>
          <p:cNvPr id="14" name="Rectangle 13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7" name="Straight Connector 16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" name="Picture 20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461816" y="5262101"/>
            <a:ext cx="6400800" cy="572244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solidFill>
                  <a:srgbClr val="FFFFFF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571500" y="2054844"/>
            <a:ext cx="8001000" cy="14700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301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gradi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ltGray">
          <a:xfrm>
            <a:off x="-1" y="-1"/>
            <a:ext cx="9238828" cy="6858001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008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dlab_vantiv_powerpoint_v029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8579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-1" y="-2"/>
            <a:ext cx="9144001" cy="617728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197" y="745069"/>
            <a:ext cx="8001471" cy="4741332"/>
          </a:xfrm>
        </p:spPr>
        <p:txBody>
          <a:bodyPr anchor="ctr" anchorCtr="0">
            <a:normAutofit/>
          </a:bodyPr>
          <a:lstStyle>
            <a:lvl1pPr algn="ctr">
              <a:defRPr sz="7200" b="1" i="0">
                <a:solidFill>
                  <a:schemeClr val="bg1"/>
                </a:solidFill>
                <a:latin typeface="+mj-lt"/>
                <a:cs typeface="Foundry Context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8" name="Straight Connector 17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2" name="Picture 21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82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dlab_vantiv_powerpoint_v029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85799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ltGray">
          <a:xfrm>
            <a:off x="-1" y="-2"/>
            <a:ext cx="9144001" cy="631772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135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197" y="745069"/>
            <a:ext cx="8001471" cy="4741332"/>
          </a:xfrm>
        </p:spPr>
        <p:txBody>
          <a:bodyPr anchor="ctr" anchorCtr="0">
            <a:normAutofit/>
          </a:bodyPr>
          <a:lstStyle>
            <a:lvl1pPr algn="ctr">
              <a:defRPr sz="7200" b="1" i="0">
                <a:solidFill>
                  <a:schemeClr val="bg1"/>
                </a:solidFill>
                <a:latin typeface="+mj-lt"/>
                <a:cs typeface="Foundry Context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8" name="Straight Connector 17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2" name="Picture 21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342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dlab_vantiv_powerpoint_v029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85799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ltGray">
          <a:xfrm>
            <a:off x="-1" y="-2"/>
            <a:ext cx="9144001" cy="6317723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E22729"/>
              </a:gs>
            </a:gsLst>
            <a:lin ang="135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197" y="745069"/>
            <a:ext cx="8001471" cy="4741332"/>
          </a:xfrm>
        </p:spPr>
        <p:txBody>
          <a:bodyPr anchor="ctr" anchorCtr="0">
            <a:normAutofit/>
          </a:bodyPr>
          <a:lstStyle>
            <a:lvl1pPr algn="ctr">
              <a:defRPr sz="7200" b="1" i="0">
                <a:solidFill>
                  <a:schemeClr val="bg1"/>
                </a:solidFill>
                <a:latin typeface="+mj-lt"/>
                <a:cs typeface="Foundry Context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8" name="Straight Connector 17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2" name="Picture 21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106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dlab_vantiv_powerpoint_v029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85799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invGray">
          <a:xfrm>
            <a:off x="-1" y="-2"/>
            <a:ext cx="9144001" cy="6177283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77000">
                <a:schemeClr val="tx1"/>
              </a:gs>
            </a:gsLst>
            <a:lin ang="135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197" y="745069"/>
            <a:ext cx="8001471" cy="4741332"/>
          </a:xfrm>
        </p:spPr>
        <p:txBody>
          <a:bodyPr anchor="ctr" anchorCtr="0">
            <a:normAutofit/>
          </a:bodyPr>
          <a:lstStyle>
            <a:lvl1pPr algn="ctr">
              <a:defRPr sz="7200" b="1" i="0">
                <a:solidFill>
                  <a:schemeClr val="bg1"/>
                </a:solidFill>
                <a:latin typeface="+mj-lt"/>
                <a:cs typeface="Foundry Context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8" name="Straight Connector 17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2" name="Picture 21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1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- gradient gra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2197" y="745069"/>
            <a:ext cx="8001471" cy="4741332"/>
          </a:xfrm>
        </p:spPr>
        <p:txBody>
          <a:bodyPr anchor="ctr" anchorCtr="0">
            <a:normAutofit/>
          </a:bodyPr>
          <a:lstStyle>
            <a:lvl1pPr algn="ctr">
              <a:defRPr sz="7200" b="1" i="0">
                <a:solidFill>
                  <a:schemeClr val="tx1"/>
                </a:solidFill>
                <a:latin typeface="+mj-lt"/>
                <a:cs typeface="Foundry Context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ltGray">
          <a:xfrm>
            <a:off x="457200" y="6205754"/>
            <a:ext cx="0" cy="577361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6" name="Straight Connector 15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9" name="Picture 18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01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tailed Question &amp; 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Grp="1"/>
          </p:cNvSpPr>
          <p:nvPr>
            <p:ph type="dt" sz="half" idx="10"/>
          </p:nvPr>
        </p:nvSpPr>
        <p:spPr/>
        <p:txBody>
          <a:bodyPr vert="horz"/>
          <a:lstStyle>
            <a:lvl1pPr algn="r">
              <a:defRPr/>
            </a:lvl1pPr>
            <a:extLst/>
          </a:lstStyle>
          <a:p>
            <a:fld id="{EFA200A1-8A53-4057-BB19-DD9D715D63B4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28" name="Rectangle 4"/>
          <p:cNvSpPr>
            <a:spLocks noGrp="1"/>
          </p:cNvSpPr>
          <p:nvPr>
            <p:ph type="ftr" sz="quarter" idx="11"/>
          </p:nvPr>
        </p:nvSpPr>
        <p:spPr/>
        <p:txBody>
          <a:bodyPr vert="horz"/>
          <a:lstStyle>
            <a:extLst/>
          </a:lstStyle>
          <a:p>
            <a:endParaRPr lang="en-US"/>
          </a:p>
        </p:txBody>
      </p:sp>
      <p:sp>
        <p:nvSpPr>
          <p:cNvPr id="10" name="Rectangle 5"/>
          <p:cNvSpPr>
            <a:spLocks noGrp="1"/>
          </p:cNvSpPr>
          <p:nvPr>
            <p:ph type="sldNum" sz="quarter" idx="12"/>
          </p:nvPr>
        </p:nvSpPr>
        <p:spPr/>
        <p:txBody>
          <a:bodyPr vert="horz"/>
          <a:lstStyle>
            <a:extLst/>
          </a:lstStyle>
          <a:p>
            <a:fld id="{F0CBE86B-87DA-4932-9B44-7ADC363ADD6C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8"/>
          <p:cNvSpPr>
            <a:spLocks noGrp="1"/>
          </p:cNvSpPr>
          <p:nvPr>
            <p:ph type="title" hasCustomPrompt="1"/>
          </p:nvPr>
        </p:nvSpPr>
        <p:spPr>
          <a:xfrm>
            <a:off x="228600" y="457200"/>
            <a:ext cx="8229600" cy="1143000"/>
          </a:xfrm>
        </p:spPr>
        <p:txBody>
          <a:bodyPr rtlCol="0" anchor="ctr"/>
          <a:lstStyle>
            <a:lvl1pPr algn="l">
              <a:defRPr i="1">
                <a:solidFill>
                  <a:schemeClr val="tx1">
                    <a:shade val="75000"/>
                  </a:schemeClr>
                </a:solidFill>
              </a:defRPr>
            </a:lvl1pPr>
            <a:extLst/>
          </a:lstStyle>
          <a:p>
            <a:r>
              <a:rPr lang="en-US" dirty="0" smtClean="0"/>
              <a:t>Click to add question</a:t>
            </a:r>
            <a:endParaRPr lang="en-US" dirty="0"/>
          </a:p>
        </p:txBody>
      </p:sp>
      <p:sp>
        <p:nvSpPr>
          <p:cNvPr id="25" name="Rectangle 13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76400"/>
            <a:ext cx="8229600" cy="1143000"/>
          </a:xfrm>
        </p:spPr>
        <p:txBody>
          <a:bodyPr rtlCol="0" anchor="ctr"/>
          <a:lstStyle>
            <a:lvl1pPr algn="ctr">
              <a:buFontTx/>
              <a:buNone/>
              <a:defRPr kumimoji="0" sz="4800" b="1" i="0" u="none" strike="noStrike" kern="0" cap="none" spc="0" normalizeH="0" baseline="0">
                <a:ln w="0">
                  <a:solidFill>
                    <a:srgbClr val="FFFFFF"/>
                  </a:solidFill>
                  <a:prstDash val="solid"/>
                </a:ln>
                <a:gradFill flip="none">
                  <a:gsLst>
                    <a:gs pos="40000">
                      <a:schemeClr val="accent6">
                        <a:shade val="80000"/>
                      </a:schemeClr>
                    </a:gs>
                    <a:gs pos="45000">
                      <a:schemeClr val="accent6">
                        <a:shade val="100000"/>
                      </a:schemeClr>
                    </a:gs>
                  </a:gsLst>
                  <a:lin ang="16200000"/>
                </a:gradFill>
                <a:effectLst>
                  <a:outerShdw blurRad="23036" dist="23036" dir="5400000" algn="tl">
                    <a:srgbClr val="656565">
                      <a:alpha val="65000"/>
                    </a:srgbClr>
                  </a:outerShdw>
                  <a:reflection blurRad="12700" stA="25000" endPos="55000" dist="5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defRPr>
            </a:lvl1pPr>
            <a:extLst/>
          </a:lstStyle>
          <a:p>
            <a:pPr lvl="0"/>
            <a:r>
              <a:rPr lang="en-US" dirty="0" smtClean="0"/>
              <a:t>Click to add answer</a:t>
            </a:r>
            <a:endParaRPr lang="en-US" dirty="0"/>
          </a:p>
        </p:txBody>
      </p:sp>
      <p:sp>
        <p:nvSpPr>
          <p:cNvPr id="22" name="Rectangle 9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3124200"/>
            <a:ext cx="5105400" cy="1981200"/>
          </a:xfrm>
        </p:spPr>
        <p:txBody>
          <a:bodyPr vert="horz"/>
          <a:lstStyle>
            <a:lvl1pPr algn="ctr">
              <a:buFontTx/>
              <a:buNone/>
              <a:defRPr i="1" baseline="0"/>
            </a:lvl1pPr>
            <a:extLst/>
          </a:lstStyle>
          <a:p>
            <a:pPr lvl="0"/>
            <a:r>
              <a:rPr lang="en-US" dirty="0" smtClean="0"/>
              <a:t>Click to add detail to the answer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5" grpId="0" build="p">
        <p:tmplLst>
          <p:tmpl lvl="1">
            <p:tnLst>
              <p:par>
                <p:cTn presetID="45" presetClass="entr" presetSubtype="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409"/>
            <a:ext cx="8172451" cy="1143000"/>
          </a:xfrm>
        </p:spPr>
        <p:txBody>
          <a:bodyPr anchor="b" anchorCtr="0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2999"/>
            <a:ext cx="8172451" cy="4032432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399583"/>
            <a:ext cx="8172451" cy="33654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304792" indent="0">
              <a:buNone/>
              <a:defRPr sz="1600">
                <a:solidFill>
                  <a:schemeClr val="tx2"/>
                </a:solidFill>
              </a:defRPr>
            </a:lvl2pPr>
            <a:lvl3pPr marL="609585" indent="0">
              <a:buNone/>
              <a:defRPr sz="1500">
                <a:solidFill>
                  <a:schemeClr val="tx2"/>
                </a:solidFill>
              </a:defRPr>
            </a:lvl3pPr>
            <a:lvl4pPr marL="914377" indent="0">
              <a:buNone/>
              <a:defRPr sz="1400">
                <a:solidFill>
                  <a:schemeClr val="tx2"/>
                </a:solidFill>
              </a:defRPr>
            </a:lvl4pPr>
            <a:lvl5pPr marL="121917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7" name="Straight Connector 16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1" name="Picture 20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40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8667"/>
            <a:ext cx="4038600" cy="4258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8667"/>
            <a:ext cx="4038600" cy="4258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34837"/>
            <a:ext cx="8172451" cy="1143000"/>
          </a:xfrm>
        </p:spPr>
        <p:txBody>
          <a:bodyPr anchor="b" anchorCtr="0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8" name="Straight Connector 17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2" name="Picture 21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856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pac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13"/>
          <p:cNvSpPr/>
          <p:nvPr/>
        </p:nvSpPr>
        <p:spPr>
          <a:xfrm flipV="1">
            <a:off x="-140224" y="-41893"/>
            <a:ext cx="6529115" cy="6247647"/>
          </a:xfrm>
          <a:custGeom>
            <a:avLst/>
            <a:gdLst>
              <a:gd name="connsiteX0" fmla="*/ 0 w 8658594"/>
              <a:gd name="connsiteY0" fmla="*/ 11494148 h 11494148"/>
              <a:gd name="connsiteX1" fmla="*/ 2164649 w 8658594"/>
              <a:gd name="connsiteY1" fmla="*/ 0 h 11494148"/>
              <a:gd name="connsiteX2" fmla="*/ 6493946 w 8658594"/>
              <a:gd name="connsiteY2" fmla="*/ 0 h 11494148"/>
              <a:gd name="connsiteX3" fmla="*/ 8658594 w 8658594"/>
              <a:gd name="connsiteY3" fmla="*/ 11494148 h 11494148"/>
              <a:gd name="connsiteX4" fmla="*/ 0 w 8658594"/>
              <a:gd name="connsiteY4" fmla="*/ 11494148 h 11494148"/>
              <a:gd name="connsiteX0" fmla="*/ 0 w 8658594"/>
              <a:gd name="connsiteY0" fmla="*/ 11494148 h 11494148"/>
              <a:gd name="connsiteX1" fmla="*/ 2164649 w 8658594"/>
              <a:gd name="connsiteY1" fmla="*/ 0 h 11494148"/>
              <a:gd name="connsiteX2" fmla="*/ 7783484 w 8658594"/>
              <a:gd name="connsiteY2" fmla="*/ 6846277 h 11494148"/>
              <a:gd name="connsiteX3" fmla="*/ 8658594 w 8658594"/>
              <a:gd name="connsiteY3" fmla="*/ 11494148 h 11494148"/>
              <a:gd name="connsiteX4" fmla="*/ 0 w 8658594"/>
              <a:gd name="connsiteY4" fmla="*/ 11494148 h 11494148"/>
              <a:gd name="connsiteX0" fmla="*/ 0 w 8658594"/>
              <a:gd name="connsiteY0" fmla="*/ 4647871 h 4647871"/>
              <a:gd name="connsiteX1" fmla="*/ 1918464 w 8658594"/>
              <a:gd name="connsiteY1" fmla="*/ 23446 h 4647871"/>
              <a:gd name="connsiteX2" fmla="*/ 7783484 w 8658594"/>
              <a:gd name="connsiteY2" fmla="*/ 0 h 4647871"/>
              <a:gd name="connsiteX3" fmla="*/ 8658594 w 8658594"/>
              <a:gd name="connsiteY3" fmla="*/ 4647871 h 4647871"/>
              <a:gd name="connsiteX4" fmla="*/ 0 w 8658594"/>
              <a:gd name="connsiteY4" fmla="*/ 4647871 h 4647871"/>
              <a:gd name="connsiteX0" fmla="*/ 215136 w 6740130"/>
              <a:gd name="connsiteY0" fmla="*/ 4647871 h 4647871"/>
              <a:gd name="connsiteX1" fmla="*/ 0 w 6740130"/>
              <a:gd name="connsiteY1" fmla="*/ 23446 h 4647871"/>
              <a:gd name="connsiteX2" fmla="*/ 5865020 w 6740130"/>
              <a:gd name="connsiteY2" fmla="*/ 0 h 4647871"/>
              <a:gd name="connsiteX3" fmla="*/ 6740130 w 6740130"/>
              <a:gd name="connsiteY3" fmla="*/ 4647871 h 4647871"/>
              <a:gd name="connsiteX4" fmla="*/ 215136 w 6740130"/>
              <a:gd name="connsiteY4" fmla="*/ 4647871 h 4647871"/>
              <a:gd name="connsiteX0" fmla="*/ 0 w 6524994"/>
              <a:gd name="connsiteY0" fmla="*/ 4858886 h 4858886"/>
              <a:gd name="connsiteX1" fmla="*/ 1156464 w 6524994"/>
              <a:gd name="connsiteY1" fmla="*/ 0 h 4858886"/>
              <a:gd name="connsiteX2" fmla="*/ 5649884 w 6524994"/>
              <a:gd name="connsiteY2" fmla="*/ 211015 h 4858886"/>
              <a:gd name="connsiteX3" fmla="*/ 6524994 w 6524994"/>
              <a:gd name="connsiteY3" fmla="*/ 4858886 h 4858886"/>
              <a:gd name="connsiteX4" fmla="*/ 0 w 6524994"/>
              <a:gd name="connsiteY4" fmla="*/ 4858886 h 4858886"/>
              <a:gd name="connsiteX0" fmla="*/ 4120 w 6529114"/>
              <a:gd name="connsiteY0" fmla="*/ 4647871 h 4647871"/>
              <a:gd name="connsiteX1" fmla="*/ 0 w 6529114"/>
              <a:gd name="connsiteY1" fmla="*/ 11724 h 4647871"/>
              <a:gd name="connsiteX2" fmla="*/ 5654004 w 6529114"/>
              <a:gd name="connsiteY2" fmla="*/ 0 h 4647871"/>
              <a:gd name="connsiteX3" fmla="*/ 6529114 w 6529114"/>
              <a:gd name="connsiteY3" fmla="*/ 4647871 h 4647871"/>
              <a:gd name="connsiteX4" fmla="*/ 4120 w 6529114"/>
              <a:gd name="connsiteY4" fmla="*/ 4647871 h 464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9114" h="4647871">
                <a:moveTo>
                  <a:pt x="4120" y="4647871"/>
                </a:moveTo>
                <a:cubicBezTo>
                  <a:pt x="2747" y="3102489"/>
                  <a:pt x="1373" y="1557106"/>
                  <a:pt x="0" y="11724"/>
                </a:cubicBezTo>
                <a:lnTo>
                  <a:pt x="5654004" y="0"/>
                </a:lnTo>
                <a:lnTo>
                  <a:pt x="6529114" y="4647871"/>
                </a:lnTo>
                <a:lnTo>
                  <a:pt x="4120" y="46478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21917" tIns="60958" rIns="121917" bIns="60958" rtlCol="0" anchor="t" anchorCtr="0">
            <a:norm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Foundry Context Regular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 bwMode="ltGray">
          <a:xfrm>
            <a:off x="1" y="6314276"/>
            <a:ext cx="417761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8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ED658D30-B25F-8540-AD39-FBB5C3DD04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 bwMode="ltGray">
          <a:xfrm>
            <a:off x="457200" y="6205754"/>
            <a:ext cx="0" cy="577361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6" name="Straight Connector 15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9" name="Picture 18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08199" y="4778963"/>
            <a:ext cx="2854419" cy="1221732"/>
          </a:xfrm>
        </p:spPr>
        <p:txBody>
          <a:bodyPr>
            <a:normAutofit/>
          </a:bodyPr>
          <a:lstStyle>
            <a:lvl1pPr marL="0" indent="0">
              <a:buNone/>
              <a:defRPr sz="1900" baseline="0"/>
            </a:lvl1pPr>
            <a:lvl2pPr marL="228594" indent="0">
              <a:buNone/>
              <a:defRPr sz="2100"/>
            </a:lvl2pPr>
            <a:lvl3pPr marL="457189" indent="0">
              <a:buNone/>
              <a:defRPr sz="1900"/>
            </a:lvl3pPr>
            <a:lvl4pPr marL="685783" indent="0">
              <a:buNone/>
              <a:defRPr sz="1600"/>
            </a:lvl4pPr>
            <a:lvl5pPr marL="914377" indent="0">
              <a:buNone/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z="1900" dirty="0" smtClean="0"/>
              <a:t>Add copy here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008197" y="3838223"/>
            <a:ext cx="2854419" cy="802765"/>
          </a:xfrm>
        </p:spPr>
        <p:txBody>
          <a:bodyPr>
            <a:normAutofit/>
          </a:bodyPr>
          <a:lstStyle>
            <a:lvl1pPr marL="0" indent="0">
              <a:buNone/>
              <a:defRPr sz="1900" b="1" baseline="0"/>
            </a:lvl1pPr>
            <a:lvl2pPr marL="228594" indent="0">
              <a:buNone/>
              <a:defRPr sz="2100"/>
            </a:lvl2pPr>
            <a:lvl3pPr marL="457189" indent="0">
              <a:buNone/>
              <a:defRPr sz="1900"/>
            </a:lvl3pPr>
            <a:lvl4pPr marL="685783" indent="0">
              <a:buNone/>
              <a:defRPr sz="1600"/>
            </a:lvl4pPr>
            <a:lvl5pPr marL="914377" indent="0">
              <a:buNone/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z="1900" dirty="0" smtClean="0"/>
              <a:t>Add copy here</a:t>
            </a:r>
          </a:p>
          <a:p>
            <a:pPr lvl="0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297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pac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-497790" y="-2263819"/>
            <a:ext cx="9714913" cy="6578683"/>
          </a:xfrm>
          <a:custGeom>
            <a:avLst/>
            <a:gdLst>
              <a:gd name="connsiteX0" fmla="*/ 0 w 7120868"/>
              <a:gd name="connsiteY0" fmla="*/ 72865 h 4934012"/>
              <a:gd name="connsiteX1" fmla="*/ 31232 w 7120868"/>
              <a:gd name="connsiteY1" fmla="*/ 4934012 h 4934012"/>
              <a:gd name="connsiteX2" fmla="*/ 7089636 w 7120868"/>
              <a:gd name="connsiteY2" fmla="*/ 4590505 h 4934012"/>
              <a:gd name="connsiteX3" fmla="*/ 7120868 w 7120868"/>
              <a:gd name="connsiteY3" fmla="*/ 0 h 4934012"/>
              <a:gd name="connsiteX4" fmla="*/ 0 w 7120868"/>
              <a:gd name="connsiteY4" fmla="*/ 72865 h 493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0868" h="4934012">
                <a:moveTo>
                  <a:pt x="0" y="72865"/>
                </a:moveTo>
                <a:lnTo>
                  <a:pt x="31232" y="4934012"/>
                </a:lnTo>
                <a:lnTo>
                  <a:pt x="7089636" y="4590505"/>
                </a:lnTo>
                <a:lnTo>
                  <a:pt x="7120868" y="0"/>
                </a:lnTo>
                <a:lnTo>
                  <a:pt x="0" y="728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 bwMode="ltGray">
          <a:xfrm>
            <a:off x="1" y="6314276"/>
            <a:ext cx="417761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8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fld id="{ED658D30-B25F-8540-AD39-FBB5C3DD04E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 bwMode="ltGray">
          <a:xfrm>
            <a:off x="457200" y="6205754"/>
            <a:ext cx="0" cy="577361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6" name="Straight Connector 15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9" name="Picture 18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16466" y="5073731"/>
            <a:ext cx="6733508" cy="733776"/>
          </a:xfrm>
        </p:spPr>
        <p:txBody>
          <a:bodyPr>
            <a:normAutofit/>
          </a:bodyPr>
          <a:lstStyle>
            <a:lvl1pPr marL="0" indent="0">
              <a:buNone/>
              <a:defRPr sz="1900" baseline="0"/>
            </a:lvl1pPr>
            <a:lvl2pPr marL="228594" indent="0">
              <a:buNone/>
              <a:defRPr sz="2100"/>
            </a:lvl2pPr>
            <a:lvl3pPr marL="457189" indent="0">
              <a:buNone/>
              <a:defRPr sz="1900"/>
            </a:lvl3pPr>
            <a:lvl4pPr marL="685783" indent="0">
              <a:buNone/>
              <a:defRPr sz="1600"/>
            </a:lvl4pPr>
            <a:lvl5pPr marL="914377" indent="0">
              <a:buNone/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z="1900" dirty="0" smtClean="0"/>
              <a:t>Add copy here</a:t>
            </a:r>
          </a:p>
          <a:p>
            <a:pPr lvl="0"/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16467" y="4572000"/>
            <a:ext cx="2854419" cy="413925"/>
          </a:xfrm>
        </p:spPr>
        <p:txBody>
          <a:bodyPr>
            <a:normAutofit/>
          </a:bodyPr>
          <a:lstStyle>
            <a:lvl1pPr marL="0" indent="0">
              <a:buNone/>
              <a:defRPr sz="1900" b="1" baseline="0"/>
            </a:lvl1pPr>
            <a:lvl2pPr marL="228594" indent="0">
              <a:buNone/>
              <a:defRPr sz="2100"/>
            </a:lvl2pPr>
            <a:lvl3pPr marL="457189" indent="0">
              <a:buNone/>
              <a:defRPr sz="1900"/>
            </a:lvl3pPr>
            <a:lvl4pPr marL="685783" indent="0">
              <a:buNone/>
              <a:defRPr sz="1600"/>
            </a:lvl4pPr>
            <a:lvl5pPr marL="914377" indent="0">
              <a:buNone/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z="1900" dirty="0" smtClean="0"/>
              <a:t>Add copy here</a:t>
            </a:r>
          </a:p>
          <a:p>
            <a:pPr lvl="0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171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adient 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ltGray">
          <a:xfrm>
            <a:off x="457200" y="6205754"/>
            <a:ext cx="0" cy="577361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5" name="Straight Connector 14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 descr="vantiv-transparent.png"/>
          <p:cNvPicPr>
            <a:picLocks noChangeAspect="1"/>
          </p:cNvPicPr>
          <p:nvPr/>
        </p:nvPicPr>
        <p:blipFill>
          <a:blip r:embed="rId3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702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5" name="Straight Connector 14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US" sz="800" dirty="0" err="1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 descr="vantiv-transparent.png"/>
          <p:cNvPicPr>
            <a:picLocks noChangeAspect="1"/>
          </p:cNvPicPr>
          <p:nvPr/>
        </p:nvPicPr>
        <p:blipFill>
          <a:blip r:embed="rId2" cstate="screen">
            <a:lum bright="-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84" y="6378791"/>
            <a:ext cx="1009033" cy="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0510" y="6405266"/>
            <a:ext cx="707880" cy="246217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7E03C920-ACB9-434B-B625-EB0F08D7DE02}" type="datetime1"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8/23/2017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972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eam Bi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flipH="1">
            <a:off x="-133414" y="-525484"/>
            <a:ext cx="9330311" cy="1737807"/>
          </a:xfrm>
          <a:custGeom>
            <a:avLst/>
            <a:gdLst>
              <a:gd name="connsiteX0" fmla="*/ 0 w 7120868"/>
              <a:gd name="connsiteY0" fmla="*/ 72865 h 4934012"/>
              <a:gd name="connsiteX1" fmla="*/ 31232 w 7120868"/>
              <a:gd name="connsiteY1" fmla="*/ 4934012 h 4934012"/>
              <a:gd name="connsiteX2" fmla="*/ 7089636 w 7120868"/>
              <a:gd name="connsiteY2" fmla="*/ 4590505 h 4934012"/>
              <a:gd name="connsiteX3" fmla="*/ 7120868 w 7120868"/>
              <a:gd name="connsiteY3" fmla="*/ 0 h 4934012"/>
              <a:gd name="connsiteX4" fmla="*/ 0 w 7120868"/>
              <a:gd name="connsiteY4" fmla="*/ 72865 h 4934012"/>
              <a:gd name="connsiteX0" fmla="*/ 0 w 7130909"/>
              <a:gd name="connsiteY0" fmla="*/ 3596901 h 4934012"/>
              <a:gd name="connsiteX1" fmla="*/ 41273 w 7130909"/>
              <a:gd name="connsiteY1" fmla="*/ 4934012 h 4934012"/>
              <a:gd name="connsiteX2" fmla="*/ 7099677 w 7130909"/>
              <a:gd name="connsiteY2" fmla="*/ 4590505 h 4934012"/>
              <a:gd name="connsiteX3" fmla="*/ 7130909 w 7130909"/>
              <a:gd name="connsiteY3" fmla="*/ 0 h 4934012"/>
              <a:gd name="connsiteX4" fmla="*/ 0 w 7130909"/>
              <a:gd name="connsiteY4" fmla="*/ 3596901 h 4934012"/>
              <a:gd name="connsiteX0" fmla="*/ 0 w 7099677"/>
              <a:gd name="connsiteY0" fmla="*/ 62591 h 1399702"/>
              <a:gd name="connsiteX1" fmla="*/ 41273 w 7099677"/>
              <a:gd name="connsiteY1" fmla="*/ 1399702 h 1399702"/>
              <a:gd name="connsiteX2" fmla="*/ 7099677 w 7099677"/>
              <a:gd name="connsiteY2" fmla="*/ 1056195 h 1399702"/>
              <a:gd name="connsiteX3" fmla="*/ 7090745 w 7099677"/>
              <a:gd name="connsiteY3" fmla="*/ 0 h 1399702"/>
              <a:gd name="connsiteX4" fmla="*/ 0 w 7099677"/>
              <a:gd name="connsiteY4" fmla="*/ 62591 h 1399702"/>
              <a:gd name="connsiteX0" fmla="*/ 0 w 7111177"/>
              <a:gd name="connsiteY0" fmla="*/ 226978 h 1564089"/>
              <a:gd name="connsiteX1" fmla="*/ 41273 w 7111177"/>
              <a:gd name="connsiteY1" fmla="*/ 1564089 h 1564089"/>
              <a:gd name="connsiteX2" fmla="*/ 7099677 w 7111177"/>
              <a:gd name="connsiteY2" fmla="*/ 1220582 h 1564089"/>
              <a:gd name="connsiteX3" fmla="*/ 7110828 w 7111177"/>
              <a:gd name="connsiteY3" fmla="*/ 0 h 1564089"/>
              <a:gd name="connsiteX4" fmla="*/ 0 w 7111177"/>
              <a:gd name="connsiteY4" fmla="*/ 226978 h 1564089"/>
              <a:gd name="connsiteX0" fmla="*/ 259959 w 7069904"/>
              <a:gd name="connsiteY0" fmla="*/ 946 h 1564089"/>
              <a:gd name="connsiteX1" fmla="*/ 0 w 7069904"/>
              <a:gd name="connsiteY1" fmla="*/ 1564089 h 1564089"/>
              <a:gd name="connsiteX2" fmla="*/ 7058404 w 7069904"/>
              <a:gd name="connsiteY2" fmla="*/ 1220582 h 1564089"/>
              <a:gd name="connsiteX3" fmla="*/ 7069555 w 7069904"/>
              <a:gd name="connsiteY3" fmla="*/ 0 h 1564089"/>
              <a:gd name="connsiteX4" fmla="*/ 259959 w 7069904"/>
              <a:gd name="connsiteY4" fmla="*/ 946 h 1564089"/>
              <a:gd name="connsiteX0" fmla="*/ 29016 w 6838961"/>
              <a:gd name="connsiteY0" fmla="*/ 946 h 1543541"/>
              <a:gd name="connsiteX1" fmla="*/ 0 w 6838961"/>
              <a:gd name="connsiteY1" fmla="*/ 1543541 h 1543541"/>
              <a:gd name="connsiteX2" fmla="*/ 6827461 w 6838961"/>
              <a:gd name="connsiteY2" fmla="*/ 1220582 h 1543541"/>
              <a:gd name="connsiteX3" fmla="*/ 6838612 w 6838961"/>
              <a:gd name="connsiteY3" fmla="*/ 0 h 1543541"/>
              <a:gd name="connsiteX4" fmla="*/ 29016 w 6838961"/>
              <a:gd name="connsiteY4" fmla="*/ 946 h 1543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38961" h="1543541">
                <a:moveTo>
                  <a:pt x="29016" y="946"/>
                </a:moveTo>
                <a:lnTo>
                  <a:pt x="0" y="1543541"/>
                </a:lnTo>
                <a:lnTo>
                  <a:pt x="6827461" y="1220582"/>
                </a:lnTo>
                <a:cubicBezTo>
                  <a:pt x="6824484" y="868517"/>
                  <a:pt x="6841589" y="352065"/>
                  <a:pt x="6838612" y="0"/>
                </a:cubicBezTo>
                <a:lnTo>
                  <a:pt x="29016" y="946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2400" dirty="0" smtClean="0">
                <a:latin typeface="Foundry Context Regular"/>
              </a:rPr>
              <a:t> </a:t>
            </a:r>
            <a:endParaRPr lang="en-US" sz="2400" dirty="0">
              <a:latin typeface="Foundry Context Regular"/>
            </a:endParaRPr>
          </a:p>
        </p:txBody>
      </p:sp>
      <p:cxnSp>
        <p:nvCxnSpPr>
          <p:cNvPr id="30" name="Straight Connector 29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pPr algn="ctr"/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457" y="6331511"/>
            <a:ext cx="1689948" cy="39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</a:t>
            </a:r>
            <a:r>
              <a:rPr lang="en-US" sz="80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2017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Vantiv, LLC.  </a:t>
            </a:r>
            <a:r>
              <a:rPr lang="en-US" sz="800" dirty="0" smtClean="0">
                <a:solidFill>
                  <a:schemeClr val="tx1"/>
                </a:solidFill>
                <a:effectLst/>
                <a:latin typeface="+mn-lt"/>
                <a:cs typeface="Times New Roman" panose="02020603050405020304" pitchFamily="18" charset="0"/>
              </a:rPr>
              <a:t>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0569" y="6466397"/>
            <a:ext cx="959464" cy="1884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fld id="{475735AE-9201-4BEC-BF8C-62996A88346A}" type="datetime1">
              <a:rPr lang="en-US" sz="800" smtClean="0"/>
              <a:t>8/23/2017</a:t>
            </a:fld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4719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Slide_5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undlab_vantiv_powerpoint_v029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"/>
            <a:ext cx="9144000" cy="6857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ltGray">
          <a:xfrm>
            <a:off x="-1" y="-2"/>
            <a:ext cx="9144001" cy="6177283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27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/>
          <p:nvPr/>
        </p:nvSpPr>
        <p:spPr bwMode="ltGray">
          <a:xfrm>
            <a:off x="0" y="6177281"/>
            <a:ext cx="9144000" cy="680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2400" dirty="0">
              <a:latin typeface="Foundry Context Regular"/>
            </a:endParaRPr>
          </a:p>
        </p:txBody>
      </p:sp>
      <p:cxnSp>
        <p:nvCxnSpPr>
          <p:cNvPr id="14" name="Straight Connector 13"/>
          <p:cNvCxnSpPr/>
          <p:nvPr/>
        </p:nvCxnSpPr>
        <p:spPr bwMode="ltGray">
          <a:xfrm>
            <a:off x="516467" y="6317722"/>
            <a:ext cx="0" cy="39766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0637" y="6405266"/>
            <a:ext cx="371607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fld id="{D95FCC3E-1B8E-FE41-9A5F-F10D7E2E75D5}" type="slidenum">
              <a:rPr lang="en-US" sz="800" smtClean="0">
                <a:solidFill>
                  <a:schemeClr val="tx1"/>
                </a:solidFill>
                <a:latin typeface="+mn-lt"/>
              </a:rPr>
              <a:pPr algn="ctr"/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457" y="6331511"/>
            <a:ext cx="1689948" cy="398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3539401" y="6392338"/>
            <a:ext cx="2075783" cy="24622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sz="800" baseline="0" dirty="0" smtClean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© 2017 Vantiv, LLC.  All rights reserved.</a:t>
            </a:r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0569" y="6466397"/>
            <a:ext cx="959464" cy="1884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fld id="{475735AE-9201-4BEC-BF8C-62996A88346A}" type="datetime1">
              <a:rPr lang="en-US" sz="800" smtClean="0"/>
              <a:t>8/23/2017</a:t>
            </a:fld>
            <a:endParaRPr lang="en-US" sz="1200" dirty="0" smtClean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92197" y="745069"/>
            <a:ext cx="8001471" cy="4741332"/>
          </a:xfrm>
        </p:spPr>
        <p:txBody>
          <a:bodyPr anchor="ctr" anchorCtr="0">
            <a:normAutofit/>
          </a:bodyPr>
          <a:lstStyle>
            <a:lvl1pPr algn="ctr">
              <a:defRPr sz="7200" b="1" i="0">
                <a:solidFill>
                  <a:schemeClr val="bg1"/>
                </a:solidFill>
                <a:latin typeface="+mj-lt"/>
                <a:cs typeface="Foundry Context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66039" y="4647156"/>
            <a:ext cx="8411923" cy="559496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+mn-lt"/>
                <a:cs typeface="Foundry Context Demi"/>
              </a:defRPr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dirty="0" smtClean="0"/>
              <a:t>Click to edit subhead. Move to fit master 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198305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7"/>
            <a:ext cx="7772400" cy="1468967"/>
          </a:xfrm>
          <a:prstGeom prst="rect">
            <a:avLst/>
          </a:prstGeom>
        </p:spPr>
        <p:txBody>
          <a:bodyPr lIns="121912" tIns="60956" rIns="121912" bIns="6095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542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lIns="121912" tIns="60956" rIns="121912" bIns="6095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9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 Question (Answer: Tr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/>
          </p:cNvSpPr>
          <p:nvPr>
            <p:ph type="dt" sz="half" idx="10"/>
          </p:nvPr>
        </p:nvSpPr>
        <p:spPr/>
        <p:txBody>
          <a:bodyPr vert="horz"/>
          <a:lstStyle>
            <a:lvl1pPr algn="r">
              <a:defRPr/>
            </a:lvl1pPr>
            <a:extLst/>
          </a:lstStyle>
          <a:p>
            <a:fld id="{EFA200A1-8A53-4057-BB19-DD9D715D63B4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11" name="Rectangle 4"/>
          <p:cNvSpPr>
            <a:spLocks noGrp="1"/>
          </p:cNvSpPr>
          <p:nvPr>
            <p:ph type="ftr" sz="quarter" idx="11"/>
          </p:nvPr>
        </p:nvSpPr>
        <p:spPr/>
        <p:txBody>
          <a:bodyPr vert="horz"/>
          <a:lstStyle>
            <a:extLst/>
          </a:lstStyle>
          <a:p>
            <a:endParaRPr lang="en-US"/>
          </a:p>
        </p:txBody>
      </p:sp>
      <p:sp>
        <p:nvSpPr>
          <p:cNvPr id="10" name="Rectangle 5"/>
          <p:cNvSpPr>
            <a:spLocks noGrp="1"/>
          </p:cNvSpPr>
          <p:nvPr>
            <p:ph type="sldNum" sz="quarter" idx="12"/>
          </p:nvPr>
        </p:nvSpPr>
        <p:spPr/>
        <p:txBody>
          <a:bodyPr vert="horz"/>
          <a:lstStyle>
            <a:extLst/>
          </a:lstStyle>
          <a:p>
            <a:fld id="{F0CBE86B-87DA-4932-9B44-7ADC363ADD6C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Question"/>
          <p:cNvSpPr>
            <a:spLocks noGrp="1"/>
          </p:cNvSpPr>
          <p:nvPr>
            <p:ph type="title" hasCustomPrompt="1"/>
          </p:nvPr>
        </p:nvSpPr>
        <p:spPr>
          <a:xfrm>
            <a:off x="228600" y="457200"/>
            <a:ext cx="8229600" cy="1143000"/>
          </a:xfrm>
        </p:spPr>
        <p:txBody>
          <a:bodyPr rtlCol="0" anchor="ctr"/>
          <a:lstStyle>
            <a:lvl1pPr algn="l">
              <a:defRPr i="1">
                <a:solidFill>
                  <a:schemeClr val="tx1">
                    <a:shade val="75000"/>
                  </a:schemeClr>
                </a:solidFill>
              </a:defRPr>
            </a:lvl1pPr>
            <a:extLst/>
          </a:lstStyle>
          <a:p>
            <a:r>
              <a:rPr lang="en-US" dirty="0" smtClean="0"/>
              <a:t>Click to add question</a:t>
            </a:r>
            <a:endParaRPr lang="en-US" dirty="0"/>
          </a:p>
        </p:txBody>
      </p:sp>
      <p:sp>
        <p:nvSpPr>
          <p:cNvPr id="8" name="Answer Base"/>
          <p:cNvSpPr txBox="1"/>
          <p:nvPr/>
        </p:nvSpPr>
        <p:spPr>
          <a:xfrm>
            <a:off x="182880" y="1676400"/>
            <a:ext cx="8321040" cy="182880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extLst/>
          </a:lstStyle>
          <a:p>
            <a:pPr marL="0" indent="0" algn="ctr" rtl="0" latinLnBrk="0">
              <a:spcBef>
                <a:spcPct val="20000"/>
              </a:spcBef>
              <a:buNone/>
            </a:pPr>
            <a:r>
              <a:rPr lang="en-US" sz="7200" dirty="0" smtClean="0">
                <a:solidFill>
                  <a:schemeClr val="tx1">
                    <a:alpha val="40000"/>
                  </a:schemeClr>
                </a:solidFill>
              </a:rPr>
              <a:t>TRUE</a:t>
            </a:r>
            <a:r>
              <a:rPr lang="en-US" sz="7200" baseline="0" dirty="0" smtClean="0">
                <a:solidFill>
                  <a:schemeClr val="tx1">
                    <a:alpha val="40000"/>
                  </a:schemeClr>
                </a:solidFill>
              </a:rPr>
              <a:t> </a:t>
            </a:r>
            <a:r>
              <a:rPr lang="en-US" sz="7200" dirty="0" smtClean="0">
                <a:solidFill>
                  <a:schemeClr val="tx1">
                    <a:alpha val="40000"/>
                  </a:schemeClr>
                </a:solidFill>
              </a:rPr>
              <a:t>or FALSE?</a:t>
            </a:r>
            <a:endParaRPr lang="en-US" sz="7200" dirty="0">
              <a:solidFill>
                <a:schemeClr val="tx1">
                  <a:alpha val="40000"/>
                </a:schemeClr>
              </a:solidFill>
            </a:endParaRPr>
          </a:p>
        </p:txBody>
      </p:sp>
      <p:sp>
        <p:nvSpPr>
          <p:cNvPr id="7" name="Answer"/>
          <p:cNvSpPr/>
          <p:nvPr/>
        </p:nvSpPr>
        <p:spPr>
          <a:xfrm>
            <a:off x="182880" y="1676400"/>
            <a:ext cx="8321040" cy="1200329"/>
          </a:xfrm>
          <a:prstGeom prst="rect">
            <a:avLst/>
          </a:prstGeom>
        </p:spPr>
        <p:txBody>
          <a:bodyPr wrap="square">
            <a:spAutoFit/>
          </a:bodyPr>
          <a:lstStyle>
            <a:extLst/>
          </a:lstStyle>
          <a:p>
            <a:pPr indent="0" algn="ctr" latinLnBrk="0">
              <a:spcBef>
                <a:spcPct val="20000"/>
              </a:spcBef>
              <a:buNone/>
            </a:pPr>
            <a:r>
              <a:rPr lang="en-US" sz="7200" dirty="0" smtClean="0">
                <a:ln w="0">
                  <a:solidFill>
                    <a:srgbClr val="FFFFFF"/>
                  </a:solidFill>
                  <a:prstDash val="solid"/>
                </a:ln>
                <a:gradFill flip="none">
                  <a:gsLst>
                    <a:gs pos="40000">
                      <a:srgbClr val="FA8D3D">
                        <a:shade val="80000"/>
                      </a:srgbClr>
                    </a:gs>
                    <a:gs pos="45000">
                      <a:srgbClr val="FA8D3D">
                        <a:shade val="100000"/>
                      </a:srgbClr>
                    </a:gs>
                  </a:gsLst>
                  <a:lin ang="16200000"/>
                </a:gradFill>
                <a:effectLst>
                  <a:outerShdw blurRad="23036" dist="23036" dir="5400000" algn="tl">
                    <a:srgbClr val="656565">
                      <a:alpha val="65000"/>
                    </a:srgbClr>
                  </a:outerShdw>
                  <a:reflection blurRad="12700" stA="25000" endPos="55000" dist="5000" dir="5400000" sy="-100000" algn="bl" rotWithShape="0"/>
                </a:effectLst>
                <a:ea typeface="+mn-ea"/>
                <a:cs typeface="+mn-cs"/>
              </a:rPr>
              <a:t>TRUE </a:t>
            </a:r>
            <a:r>
              <a:rPr lang="en-US" sz="7200" dirty="0" smtClean="0">
                <a:solidFill>
                  <a:prstClr val="white">
                    <a:alpha val="40000"/>
                  </a:prstClr>
                </a:solidFill>
                <a:ea typeface="+mn-ea"/>
                <a:cs typeface="+mn-cs"/>
              </a:rPr>
              <a:t>or FALSE?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84" y="4406900"/>
            <a:ext cx="7772400" cy="1363133"/>
          </a:xfrm>
          <a:prstGeom prst="rect">
            <a:avLst/>
          </a:prstGeom>
        </p:spPr>
        <p:txBody>
          <a:bodyPr lIns="121912" tIns="60956" rIns="121912" bIns="60956"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784" y="2906187"/>
            <a:ext cx="7772400" cy="1500716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6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40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lIns="121912" tIns="60956" rIns="121912" bIns="6095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13200" cy="452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600204"/>
            <a:ext cx="4013200" cy="452543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166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lIns="121912" tIns="60956" rIns="121912" bIns="60956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7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55" indent="0">
              <a:buNone/>
              <a:defRPr sz="2700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00" b="1"/>
            </a:lvl4pPr>
            <a:lvl5pPr marL="2438218" indent="0">
              <a:buNone/>
              <a:defRPr sz="2100" b="1"/>
            </a:lvl5pPr>
            <a:lvl6pPr marL="3047772" indent="0">
              <a:buNone/>
              <a:defRPr sz="2100" b="1"/>
            </a:lvl6pPr>
            <a:lvl7pPr marL="3657327" indent="0">
              <a:buNone/>
              <a:defRPr sz="2100" b="1"/>
            </a:lvl7pPr>
            <a:lvl8pPr marL="4266880" indent="0">
              <a:buNone/>
              <a:defRPr sz="2100" b="1"/>
            </a:lvl8pPr>
            <a:lvl9pPr marL="487643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5"/>
            <a:ext cx="4040717" cy="394970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087" y="1534584"/>
            <a:ext cx="4040716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55" indent="0">
              <a:buNone/>
              <a:defRPr sz="2700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00" b="1"/>
            </a:lvl4pPr>
            <a:lvl5pPr marL="2438218" indent="0">
              <a:buNone/>
              <a:defRPr sz="2100" b="1"/>
            </a:lvl5pPr>
            <a:lvl6pPr marL="3047772" indent="0">
              <a:buNone/>
              <a:defRPr sz="2100" b="1"/>
            </a:lvl6pPr>
            <a:lvl7pPr marL="3657327" indent="0">
              <a:buNone/>
              <a:defRPr sz="2100" b="1"/>
            </a:lvl7pPr>
            <a:lvl8pPr marL="4266880" indent="0">
              <a:buNone/>
              <a:defRPr sz="2100" b="1"/>
            </a:lvl8pPr>
            <a:lvl9pPr marL="487643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087" y="2175935"/>
            <a:ext cx="4040716" cy="394970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lIns="121912" tIns="60956" rIns="121912" bIns="6095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741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177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4"/>
            <a:ext cx="3007784" cy="1162049"/>
          </a:xfrm>
          <a:prstGeom prst="rect">
            <a:avLst/>
          </a:prstGeom>
        </p:spPr>
        <p:txBody>
          <a:bodyPr lIns="121912" tIns="60956" rIns="121912" bIns="60956"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4"/>
            <a:ext cx="5111749" cy="585258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7784" cy="4690533"/>
          </a:xfrm>
        </p:spPr>
        <p:txBody>
          <a:bodyPr/>
          <a:lstStyle>
            <a:lvl1pPr marL="0" indent="0">
              <a:buNone/>
              <a:defRPr sz="1900"/>
            </a:lvl1pPr>
            <a:lvl2pPr marL="609555" indent="0">
              <a:buNone/>
              <a:defRPr sz="1600"/>
            </a:lvl2pPr>
            <a:lvl3pPr marL="1219110" indent="0">
              <a:buNone/>
              <a:defRPr sz="1300"/>
            </a:lvl3pPr>
            <a:lvl4pPr marL="1828664" indent="0">
              <a:buNone/>
              <a:defRPr sz="1200"/>
            </a:lvl4pPr>
            <a:lvl5pPr marL="2438218" indent="0">
              <a:buNone/>
              <a:defRPr sz="1200"/>
            </a:lvl5pPr>
            <a:lvl6pPr marL="3047772" indent="0">
              <a:buNone/>
              <a:defRPr sz="1200"/>
            </a:lvl6pPr>
            <a:lvl7pPr marL="3657327" indent="0">
              <a:buNone/>
              <a:defRPr sz="1200"/>
            </a:lvl7pPr>
            <a:lvl8pPr marL="4266880" indent="0">
              <a:buNone/>
              <a:defRPr sz="1200"/>
            </a:lvl8pPr>
            <a:lvl9pPr marL="487643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048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17" y="4800601"/>
            <a:ext cx="5486400" cy="567267"/>
          </a:xfrm>
          <a:prstGeom prst="rect">
            <a:avLst/>
          </a:prstGeom>
        </p:spPr>
        <p:txBody>
          <a:bodyPr lIns="121912" tIns="60956" rIns="121912" bIns="60956"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17" y="613833"/>
            <a:ext cx="54864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555" indent="0">
              <a:buNone/>
              <a:defRPr sz="3700"/>
            </a:lvl2pPr>
            <a:lvl3pPr marL="1219110" indent="0">
              <a:buNone/>
              <a:defRPr sz="3200"/>
            </a:lvl3pPr>
            <a:lvl4pPr marL="1828664" indent="0">
              <a:buNone/>
              <a:defRPr sz="2700"/>
            </a:lvl4pPr>
            <a:lvl5pPr marL="2438218" indent="0">
              <a:buNone/>
              <a:defRPr sz="2700"/>
            </a:lvl5pPr>
            <a:lvl6pPr marL="3047772" indent="0">
              <a:buNone/>
              <a:defRPr sz="2700"/>
            </a:lvl6pPr>
            <a:lvl7pPr marL="3657327" indent="0">
              <a:buNone/>
              <a:defRPr sz="2700"/>
            </a:lvl7pPr>
            <a:lvl8pPr marL="4266880" indent="0">
              <a:buNone/>
              <a:defRPr sz="2700"/>
            </a:lvl8pPr>
            <a:lvl9pPr marL="4876435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17" y="5367868"/>
            <a:ext cx="5486400" cy="804333"/>
          </a:xfrm>
        </p:spPr>
        <p:txBody>
          <a:bodyPr/>
          <a:lstStyle>
            <a:lvl1pPr marL="0" indent="0">
              <a:buNone/>
              <a:defRPr sz="1900"/>
            </a:lvl1pPr>
            <a:lvl2pPr marL="609555" indent="0">
              <a:buNone/>
              <a:defRPr sz="1600"/>
            </a:lvl2pPr>
            <a:lvl3pPr marL="1219110" indent="0">
              <a:buNone/>
              <a:defRPr sz="1300"/>
            </a:lvl3pPr>
            <a:lvl4pPr marL="1828664" indent="0">
              <a:buNone/>
              <a:defRPr sz="1200"/>
            </a:lvl4pPr>
            <a:lvl5pPr marL="2438218" indent="0">
              <a:buNone/>
              <a:defRPr sz="1200"/>
            </a:lvl5pPr>
            <a:lvl6pPr marL="3047772" indent="0">
              <a:buNone/>
              <a:defRPr sz="1200"/>
            </a:lvl6pPr>
            <a:lvl7pPr marL="3657327" indent="0">
              <a:buNone/>
              <a:defRPr sz="1200"/>
            </a:lvl7pPr>
            <a:lvl8pPr marL="4266880" indent="0">
              <a:buNone/>
              <a:defRPr sz="1200"/>
            </a:lvl8pPr>
            <a:lvl9pPr marL="487643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94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lIns="121912" tIns="60956" rIns="121912" bIns="6095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969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9"/>
            <a:ext cx="2057400" cy="5850467"/>
          </a:xfrm>
          <a:prstGeom prst="rect">
            <a:avLst/>
          </a:prstGeom>
        </p:spPr>
        <p:txBody>
          <a:bodyPr vert="eaVert" lIns="121912" tIns="60956" rIns="121912" bIns="6095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9"/>
            <a:ext cx="5969000" cy="58504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86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 Question (Answer: Fal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"/>
          <p:cNvSpPr>
            <a:spLocks noGrp="1"/>
          </p:cNvSpPr>
          <p:nvPr>
            <p:ph type="dt" sz="half" idx="10"/>
          </p:nvPr>
        </p:nvSpPr>
        <p:spPr/>
        <p:txBody>
          <a:bodyPr vert="horz"/>
          <a:lstStyle>
            <a:lvl1pPr algn="r">
              <a:defRPr/>
            </a:lvl1pPr>
            <a:extLst/>
          </a:lstStyle>
          <a:p>
            <a:fld id="{EFA200A1-8A53-4057-BB19-DD9D715D63B4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2" name="Rectangle 4"/>
          <p:cNvSpPr>
            <a:spLocks noGrp="1"/>
          </p:cNvSpPr>
          <p:nvPr>
            <p:ph type="ftr" sz="quarter" idx="11"/>
          </p:nvPr>
        </p:nvSpPr>
        <p:spPr/>
        <p:txBody>
          <a:bodyPr vert="horz"/>
          <a:lstStyle>
            <a:extLst/>
          </a:lstStyle>
          <a:p>
            <a:endParaRPr lang="en-US"/>
          </a:p>
        </p:txBody>
      </p:sp>
      <p:sp>
        <p:nvSpPr>
          <p:cNvPr id="28" name="Rectangle 5"/>
          <p:cNvSpPr>
            <a:spLocks noGrp="1"/>
          </p:cNvSpPr>
          <p:nvPr>
            <p:ph type="sldNum" sz="quarter" idx="12"/>
          </p:nvPr>
        </p:nvSpPr>
        <p:spPr/>
        <p:txBody>
          <a:bodyPr vert="horz"/>
          <a:lstStyle>
            <a:extLst/>
          </a:lstStyle>
          <a:p>
            <a:fld id="{F0CBE86B-87DA-4932-9B44-7ADC363ADD6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Question"/>
          <p:cNvSpPr>
            <a:spLocks noGrp="1"/>
          </p:cNvSpPr>
          <p:nvPr>
            <p:ph type="title" hasCustomPrompt="1"/>
          </p:nvPr>
        </p:nvSpPr>
        <p:spPr>
          <a:xfrm>
            <a:off x="228600" y="457200"/>
            <a:ext cx="8229600" cy="1143000"/>
          </a:xfrm>
        </p:spPr>
        <p:txBody>
          <a:bodyPr rtlCol="0" anchor="ctr"/>
          <a:lstStyle>
            <a:lvl1pPr algn="l">
              <a:defRPr i="1">
                <a:solidFill>
                  <a:schemeClr val="tx1">
                    <a:shade val="75000"/>
                  </a:schemeClr>
                </a:solidFill>
              </a:defRPr>
            </a:lvl1pPr>
            <a:extLst/>
          </a:lstStyle>
          <a:p>
            <a:r>
              <a:rPr lang="en-US" dirty="0" smtClean="0"/>
              <a:t>Click to add question</a:t>
            </a:r>
            <a:endParaRPr lang="en-US" dirty="0"/>
          </a:p>
        </p:txBody>
      </p:sp>
      <p:sp>
        <p:nvSpPr>
          <p:cNvPr id="29" name="Answer Base"/>
          <p:cNvSpPr txBox="1"/>
          <p:nvPr/>
        </p:nvSpPr>
        <p:spPr>
          <a:xfrm>
            <a:off x="228600" y="1600200"/>
            <a:ext cx="8229600" cy="129392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extLst/>
          </a:lstStyle>
          <a:p>
            <a:pPr marL="0" indent="0" algn="ctr" rtl="0" latinLnBrk="0">
              <a:spcBef>
                <a:spcPct val="20000"/>
              </a:spcBef>
              <a:buNone/>
            </a:pPr>
            <a:r>
              <a:rPr lang="en-US" sz="7200" dirty="0" smtClean="0">
                <a:solidFill>
                  <a:schemeClr val="tx1">
                    <a:alpha val="40000"/>
                  </a:schemeClr>
                </a:solidFill>
              </a:rPr>
              <a:t>TRUE</a:t>
            </a:r>
            <a:r>
              <a:rPr lang="en-US" sz="7200" baseline="0" dirty="0" smtClean="0">
                <a:solidFill>
                  <a:schemeClr val="tx1">
                    <a:alpha val="40000"/>
                  </a:schemeClr>
                </a:solidFill>
              </a:rPr>
              <a:t> </a:t>
            </a:r>
            <a:r>
              <a:rPr lang="en-US" sz="7200" dirty="0" smtClean="0">
                <a:solidFill>
                  <a:schemeClr val="tx1">
                    <a:alpha val="40000"/>
                  </a:schemeClr>
                </a:solidFill>
              </a:rPr>
              <a:t>or FALSE?</a:t>
            </a:r>
            <a:endParaRPr lang="en-US" sz="7200" dirty="0">
              <a:solidFill>
                <a:schemeClr val="tx1">
                  <a:alpha val="40000"/>
                </a:schemeClr>
              </a:solidFill>
            </a:endParaRPr>
          </a:p>
        </p:txBody>
      </p:sp>
      <p:sp>
        <p:nvSpPr>
          <p:cNvPr id="7" name="Answer"/>
          <p:cNvSpPr/>
          <p:nvPr/>
        </p:nvSpPr>
        <p:spPr>
          <a:xfrm>
            <a:off x="228600" y="16002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extLst/>
          </a:lstStyle>
          <a:p>
            <a:pPr algn="ctr"/>
            <a:r>
              <a:rPr lang="en-US" sz="7200" dirty="0" smtClean="0">
                <a:solidFill>
                  <a:prstClr val="white">
                    <a:alpha val="40000"/>
                  </a:prstClr>
                </a:solidFill>
                <a:ea typeface="+mn-ea"/>
                <a:cs typeface="+mn-cs"/>
              </a:rPr>
              <a:t>TRUE or </a:t>
            </a:r>
            <a:r>
              <a:rPr lang="en-US" sz="7200" dirty="0" smtClean="0">
                <a:ln w="0">
                  <a:solidFill>
                    <a:srgbClr val="FFFFFF"/>
                  </a:solidFill>
                  <a:prstDash val="solid"/>
                </a:ln>
                <a:gradFill flip="none">
                  <a:gsLst>
                    <a:gs pos="40000">
                      <a:srgbClr val="FA8D3D">
                        <a:shade val="80000"/>
                      </a:srgbClr>
                    </a:gs>
                    <a:gs pos="45000">
                      <a:srgbClr val="FA8D3D">
                        <a:shade val="100000"/>
                      </a:srgbClr>
                    </a:gs>
                  </a:gsLst>
                  <a:lin ang="16200000"/>
                </a:gradFill>
                <a:effectLst>
                  <a:outerShdw blurRad="23036" dist="23036" dir="5400000" algn="tl">
                    <a:srgbClr val="656565">
                      <a:alpha val="65000"/>
                    </a:srgbClr>
                  </a:outerShdw>
                  <a:reflection blurRad="12700" stA="25000" endPos="55000" dist="5000" dir="5400000" sy="-100000" algn="bl" rotWithShape="0"/>
                </a:effectLst>
                <a:ea typeface="+mn-ea"/>
                <a:cs typeface="+mn-cs"/>
              </a:rPr>
              <a:t>FALSE</a:t>
            </a:r>
            <a:r>
              <a:rPr lang="en-US" sz="7200" dirty="0" smtClean="0">
                <a:solidFill>
                  <a:prstClr val="white">
                    <a:alpha val="40000"/>
                  </a:prstClr>
                </a:solidFill>
                <a:ea typeface="+mn-ea"/>
                <a:cs typeface="+mn-cs"/>
              </a:rPr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ple Cho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/>
          </p:cNvSpPr>
          <p:nvPr>
            <p:ph type="title" hasCustomPrompt="1"/>
          </p:nvPr>
        </p:nvSpPr>
        <p:spPr>
          <a:xfrm>
            <a:off x="685800" y="228600"/>
            <a:ext cx="7696200" cy="1371600"/>
          </a:xfrm>
        </p:spPr>
        <p:txBody>
          <a:bodyPr vert="horz"/>
          <a:lstStyle>
            <a:lvl1pPr algn="l">
              <a:defRPr i="1" baseline="0"/>
            </a:lvl1pPr>
            <a:extLst/>
          </a:lstStyle>
          <a:p>
            <a:r>
              <a:rPr lang="en-US" dirty="0" smtClean="0"/>
              <a:t>Click to add question</a:t>
            </a:r>
            <a:endParaRPr lang="en-US" dirty="0"/>
          </a:p>
        </p:txBody>
      </p:sp>
      <p:sp>
        <p:nvSpPr>
          <p:cNvPr id="31" name="Rectangle 3"/>
          <p:cNvSpPr>
            <a:spLocks noGrp="1"/>
          </p:cNvSpPr>
          <p:nvPr>
            <p:ph type="dt" sz="half" idx="10"/>
          </p:nvPr>
        </p:nvSpPr>
        <p:spPr/>
        <p:txBody>
          <a:bodyPr vert="horz"/>
          <a:lstStyle>
            <a:lvl1pPr algn="r">
              <a:defRPr/>
            </a:lvl1pPr>
            <a:extLst/>
          </a:lstStyle>
          <a:p>
            <a:fld id="{EFA200A1-8A53-4057-BB19-DD9D715D63B4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26" name="Rectangle 4"/>
          <p:cNvSpPr>
            <a:spLocks noGrp="1"/>
          </p:cNvSpPr>
          <p:nvPr>
            <p:ph type="ftr" sz="quarter" idx="11"/>
          </p:nvPr>
        </p:nvSpPr>
        <p:spPr/>
        <p:txBody>
          <a:bodyPr vert="horz"/>
          <a:lstStyle>
            <a:extLst/>
          </a:lstStyle>
          <a:p>
            <a:endParaRPr lang="en-US"/>
          </a:p>
        </p:txBody>
      </p:sp>
      <p:sp>
        <p:nvSpPr>
          <p:cNvPr id="9" name="Rectangle 5"/>
          <p:cNvSpPr>
            <a:spLocks noGrp="1"/>
          </p:cNvSpPr>
          <p:nvPr>
            <p:ph type="sldNum" sz="quarter" idx="12"/>
          </p:nvPr>
        </p:nvSpPr>
        <p:spPr/>
        <p:txBody>
          <a:bodyPr vert="horz"/>
          <a:lstStyle>
            <a:extLst/>
          </a:lstStyle>
          <a:p>
            <a:fld id="{F0CBE86B-87DA-4932-9B44-7ADC363ADD6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10"/>
          <p:cNvSpPr txBox="1"/>
          <p:nvPr/>
        </p:nvSpPr>
        <p:spPr>
          <a:xfrm>
            <a:off x="457200" y="2057400"/>
            <a:ext cx="685800" cy="492443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>
            <a:extLst/>
          </a:lstStyle>
          <a:p>
            <a:pPr algn="r">
              <a:lnSpc>
                <a:spcPct val="100000"/>
              </a:lnSpc>
            </a:pPr>
            <a:r>
              <a:rPr lang="en-US" sz="2000" b="1" dirty="0" smtClean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rPr>
              <a:t>A.</a:t>
            </a:r>
          </a:p>
        </p:txBody>
      </p:sp>
      <p:sp>
        <p:nvSpPr>
          <p:cNvPr id="15" name="Rectangle 13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4800600"/>
            <a:ext cx="7086600" cy="457200"/>
          </a:xfrm>
        </p:spPr>
        <p:txBody>
          <a:bodyPr rtlCol="0" anchor="ctr"/>
          <a:lstStyle>
            <a:lvl1pPr marL="0" indent="0">
              <a:buFontTx/>
              <a:buNone/>
              <a:defRPr i="0" baseline="0"/>
            </a:lvl1pPr>
            <a:extLst/>
          </a:lstStyle>
          <a:p>
            <a:pPr lvl="0"/>
            <a:r>
              <a:rPr lang="en-US" dirty="0" smtClean="0"/>
              <a:t>Click to add an incorrect answer</a:t>
            </a:r>
            <a:endParaRPr lang="en-US" dirty="0"/>
          </a:p>
        </p:txBody>
      </p:sp>
      <p:sp>
        <p:nvSpPr>
          <p:cNvPr id="16" name="Rectangle 13"/>
          <p:cNvSpPr>
            <a:spLocks noGrp="1"/>
          </p:cNvSpPr>
          <p:nvPr>
            <p:ph type="body" sz="quarter" idx="18" hasCustomPrompt="1"/>
          </p:nvPr>
        </p:nvSpPr>
        <p:spPr>
          <a:xfrm>
            <a:off x="1143000" y="4114800"/>
            <a:ext cx="7086600" cy="457200"/>
          </a:xfrm>
        </p:spPr>
        <p:txBody>
          <a:bodyPr rtlCol="0" anchor="ctr"/>
          <a:lstStyle>
            <a:lvl1pPr marL="0" indent="0">
              <a:buFontTx/>
              <a:buNone/>
              <a:defRPr i="0" baseline="0"/>
            </a:lvl1pPr>
            <a:extLst/>
          </a:lstStyle>
          <a:p>
            <a:pPr lvl="0"/>
            <a:r>
              <a:rPr lang="en-US" dirty="0" smtClean="0"/>
              <a:t>Click to add an incorrect answer</a:t>
            </a:r>
            <a:endParaRPr lang="en-US" dirty="0"/>
          </a:p>
        </p:txBody>
      </p:sp>
      <p:sp>
        <p:nvSpPr>
          <p:cNvPr id="17" name="Rectangle 13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3429000"/>
            <a:ext cx="7086600" cy="457200"/>
          </a:xfrm>
        </p:spPr>
        <p:txBody>
          <a:bodyPr rtlCol="0" anchor="ctr"/>
          <a:lstStyle>
            <a:lvl1pPr marL="0" indent="0">
              <a:buFontTx/>
              <a:buNone/>
              <a:defRPr i="0" baseline="0"/>
            </a:lvl1pPr>
            <a:extLst/>
          </a:lstStyle>
          <a:p>
            <a:pPr lvl="0"/>
            <a:r>
              <a:rPr lang="en-US" dirty="0" smtClean="0"/>
              <a:t>Click to add an incorrect answer</a:t>
            </a:r>
            <a:endParaRPr lang="en-US" dirty="0"/>
          </a:p>
        </p:txBody>
      </p:sp>
      <p:sp>
        <p:nvSpPr>
          <p:cNvPr id="18" name="Rectangle 13"/>
          <p:cNvSpPr>
            <a:spLocks noGrp="1"/>
          </p:cNvSpPr>
          <p:nvPr>
            <p:ph type="body" sz="quarter" idx="20" hasCustomPrompt="1"/>
          </p:nvPr>
        </p:nvSpPr>
        <p:spPr>
          <a:xfrm>
            <a:off x="1143000" y="2743200"/>
            <a:ext cx="7086600" cy="457200"/>
          </a:xfrm>
        </p:spPr>
        <p:txBody>
          <a:bodyPr rtlCol="0" anchor="ctr"/>
          <a:lstStyle>
            <a:lvl1pPr marL="0" indent="0">
              <a:buFontTx/>
              <a:buNone/>
              <a:defRPr i="0" baseline="0"/>
            </a:lvl1pPr>
            <a:extLst/>
          </a:lstStyle>
          <a:p>
            <a:pPr lvl="0"/>
            <a:r>
              <a:rPr lang="en-US" dirty="0" smtClean="0"/>
              <a:t>Click to add an incorrect answer</a:t>
            </a:r>
            <a:endParaRPr lang="en-US" dirty="0"/>
          </a:p>
        </p:txBody>
      </p:sp>
      <p:sp>
        <p:nvSpPr>
          <p:cNvPr id="19" name="Rectangle 13"/>
          <p:cNvSpPr>
            <a:spLocks noGrp="1"/>
          </p:cNvSpPr>
          <p:nvPr>
            <p:ph type="body" sz="quarter" idx="21" hasCustomPrompt="1"/>
          </p:nvPr>
        </p:nvSpPr>
        <p:spPr>
          <a:xfrm>
            <a:off x="1143000" y="2057400"/>
            <a:ext cx="7086600" cy="457200"/>
          </a:xfrm>
        </p:spPr>
        <p:txBody>
          <a:bodyPr rtlCol="0" anchor="ctr"/>
          <a:lstStyle>
            <a:lvl1pPr marL="0" indent="0">
              <a:buFontTx/>
              <a:buNone/>
              <a:defRPr i="0" baseline="0"/>
            </a:lvl1pPr>
            <a:extLst/>
          </a:lstStyle>
          <a:p>
            <a:pPr lvl="0"/>
            <a:r>
              <a:rPr lang="en-US" dirty="0" smtClean="0"/>
              <a:t>Click to add a correct answer (then rearrange the choices)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2707957"/>
            <a:ext cx="685800" cy="492443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>
            <a:extLst/>
          </a:lstStyle>
          <a:p>
            <a:pPr algn="r">
              <a:lnSpc>
                <a:spcPct val="100000"/>
              </a:lnSpc>
            </a:pPr>
            <a:r>
              <a:rPr lang="en-US" sz="2000" b="1" dirty="0" smtClean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rPr>
              <a:t>B.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3429000"/>
            <a:ext cx="685800" cy="492443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>
            <a:extLst/>
          </a:lstStyle>
          <a:p>
            <a:pPr algn="r">
              <a:lnSpc>
                <a:spcPct val="100000"/>
              </a:lnSpc>
            </a:pPr>
            <a:r>
              <a:rPr lang="en-US" sz="2000" b="1" dirty="0" smtClean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rPr>
              <a:t>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4114800"/>
            <a:ext cx="685800" cy="492443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>
            <a:extLst/>
          </a:lstStyle>
          <a:p>
            <a:pPr algn="r">
              <a:lnSpc>
                <a:spcPct val="100000"/>
              </a:lnSpc>
            </a:pPr>
            <a:r>
              <a:rPr lang="en-US" sz="2000" b="1" dirty="0" smtClean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rPr>
              <a:t>D.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4800600"/>
            <a:ext cx="685800" cy="492443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>
            <a:extLst/>
          </a:lstStyle>
          <a:p>
            <a:pPr algn="r">
              <a:lnSpc>
                <a:spcPct val="100000"/>
              </a:lnSpc>
            </a:pPr>
            <a:r>
              <a:rPr lang="en-US" sz="2000" b="1" dirty="0" smtClean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rPr>
              <a:t>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xit" presetSubtype="0" fill="hold" nodeType="after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99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xit" presetSubtype="0" fill="hold" nodeType="after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99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xit" presetSubtype="0" fill="hold" nodeType="after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xit" presetSubtype="0" fill="hold" nodeType="click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999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tem Match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/>
          <p:cNvSpPr>
            <a:spLocks noGrp="1"/>
          </p:cNvSpPr>
          <p:nvPr>
            <p:ph type="ftr" sz="quarter" idx="11"/>
          </p:nvPr>
        </p:nvSpPr>
        <p:spPr/>
        <p:txBody>
          <a:bodyPr vert="horz"/>
          <a:lstStyle>
            <a:extLst/>
          </a:lstStyle>
          <a:p>
            <a:endParaRPr lang="en-US"/>
          </a:p>
        </p:txBody>
      </p:sp>
      <p:sp>
        <p:nvSpPr>
          <p:cNvPr id="16" name="Rectangle 7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057400"/>
            <a:ext cx="2971800" cy="4572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anchor="ctr"/>
          <a:lstStyle>
            <a:lvl1pPr algn="ctr">
              <a:buFontTx/>
              <a:buNone/>
              <a:defRPr/>
            </a:lvl1pPr>
            <a:lvl2pPr>
              <a:buFontTx/>
              <a:buChar char="•"/>
              <a:defRPr/>
            </a:lvl2pPr>
            <a:lvl3pPr>
              <a:buFontTx/>
              <a:buChar char="•"/>
              <a:defRPr/>
            </a:lvl3pPr>
            <a:lvl4pPr>
              <a:buFontTx/>
              <a:buChar char="•"/>
              <a:defRPr/>
            </a:lvl4pPr>
            <a:lvl5pPr>
              <a:buFontTx/>
              <a:buChar char="•"/>
              <a:defRPr/>
            </a:lvl5pPr>
            <a:extLst/>
          </a:lstStyle>
          <a:p>
            <a:pPr lvl="0"/>
            <a:r>
              <a:rPr lang="en-US" dirty="0" smtClean="0"/>
              <a:t>Click to add item 1</a:t>
            </a:r>
            <a:endParaRPr lang="en-US" dirty="0"/>
          </a:p>
        </p:txBody>
      </p:sp>
      <p:sp>
        <p:nvSpPr>
          <p:cNvPr id="12" name="Rectangle 7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971800"/>
            <a:ext cx="2971800" cy="4572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anchor="ctr"/>
          <a:lstStyle>
            <a:lvl1pPr algn="ctr">
              <a:buFontTx/>
              <a:buNone/>
              <a:defRPr/>
            </a:lvl1pPr>
            <a:lvl2pPr>
              <a:buFontTx/>
              <a:buChar char="•"/>
              <a:defRPr/>
            </a:lvl2pPr>
            <a:lvl3pPr>
              <a:buFontTx/>
              <a:buChar char="•"/>
              <a:defRPr/>
            </a:lvl3pPr>
            <a:lvl4pPr>
              <a:buFontTx/>
              <a:buChar char="•"/>
              <a:defRPr/>
            </a:lvl4pPr>
            <a:lvl5pPr>
              <a:buFontTx/>
              <a:buChar char="•"/>
              <a:defRPr/>
            </a:lvl5pPr>
            <a:extLst/>
          </a:lstStyle>
          <a:p>
            <a:pPr lvl="0"/>
            <a:r>
              <a:rPr lang="en-US" dirty="0" smtClean="0"/>
              <a:t>Click to add item 2</a:t>
            </a:r>
            <a:endParaRPr lang="en-US" dirty="0"/>
          </a:p>
        </p:txBody>
      </p:sp>
      <p:sp>
        <p:nvSpPr>
          <p:cNvPr id="13" name="Rectangle 7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3886200"/>
            <a:ext cx="2971800" cy="4572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anchor="ctr"/>
          <a:lstStyle>
            <a:lvl1pPr algn="ctr">
              <a:buFontTx/>
              <a:buNone/>
              <a:defRPr/>
            </a:lvl1pPr>
            <a:lvl2pPr>
              <a:buFontTx/>
              <a:buChar char="•"/>
              <a:defRPr/>
            </a:lvl2pPr>
            <a:lvl3pPr>
              <a:buFontTx/>
              <a:buChar char="•"/>
              <a:defRPr/>
            </a:lvl3pPr>
            <a:lvl4pPr>
              <a:buFontTx/>
              <a:buChar char="•"/>
              <a:defRPr/>
            </a:lvl4pPr>
            <a:lvl5pPr>
              <a:buFontTx/>
              <a:buChar char="•"/>
              <a:defRPr/>
            </a:lvl5pPr>
            <a:extLst/>
          </a:lstStyle>
          <a:p>
            <a:pPr lvl="0"/>
            <a:r>
              <a:rPr lang="en-US" dirty="0" smtClean="0"/>
              <a:t>Click to add item 3</a:t>
            </a:r>
            <a:endParaRPr lang="en-US" dirty="0"/>
          </a:p>
        </p:txBody>
      </p:sp>
      <p:sp>
        <p:nvSpPr>
          <p:cNvPr id="14" name="Rectangle 7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4800600"/>
            <a:ext cx="2971800" cy="4572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anchor="ctr"/>
          <a:lstStyle>
            <a:lvl1pPr algn="ctr">
              <a:buFontTx/>
              <a:buNone/>
              <a:defRPr/>
            </a:lvl1pPr>
            <a:lvl2pPr>
              <a:buFontTx/>
              <a:buChar char="•"/>
              <a:defRPr/>
            </a:lvl2pPr>
            <a:lvl3pPr>
              <a:buFontTx/>
              <a:buChar char="•"/>
              <a:defRPr/>
            </a:lvl3pPr>
            <a:lvl4pPr>
              <a:buFontTx/>
              <a:buChar char="•"/>
              <a:defRPr/>
            </a:lvl4pPr>
            <a:lvl5pPr>
              <a:buFontTx/>
              <a:buChar char="•"/>
              <a:defRPr/>
            </a:lvl5pPr>
            <a:extLst/>
          </a:lstStyle>
          <a:p>
            <a:pPr lvl="0"/>
            <a:r>
              <a:rPr lang="en-US" dirty="0" smtClean="0"/>
              <a:t>Click to add item 4</a:t>
            </a:r>
            <a:endParaRPr lang="en-US" dirty="0"/>
          </a:p>
        </p:txBody>
      </p:sp>
      <p:sp>
        <p:nvSpPr>
          <p:cNvPr id="10" name="Rectangle 7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" y="5715000"/>
            <a:ext cx="2971800" cy="4572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anchor="ctr"/>
          <a:lstStyle>
            <a:lvl1pPr algn="ctr">
              <a:buFontTx/>
              <a:buNone/>
              <a:defRPr/>
            </a:lvl1pPr>
            <a:lvl2pPr>
              <a:buFontTx/>
              <a:buChar char="•"/>
              <a:defRPr/>
            </a:lvl2pPr>
            <a:lvl3pPr>
              <a:buFontTx/>
              <a:buChar char="•"/>
              <a:defRPr/>
            </a:lvl3pPr>
            <a:lvl4pPr>
              <a:buFontTx/>
              <a:buChar char="•"/>
              <a:defRPr/>
            </a:lvl4pPr>
            <a:lvl5pPr>
              <a:buFontTx/>
              <a:buChar char="•"/>
              <a:defRPr/>
            </a:lvl5pPr>
            <a:extLst/>
          </a:lstStyle>
          <a:p>
            <a:pPr lvl="0"/>
            <a:r>
              <a:rPr lang="en-US" dirty="0" smtClean="0"/>
              <a:t>Click to add item 5</a:t>
            </a:r>
            <a:endParaRPr lang="en-US" dirty="0"/>
          </a:p>
        </p:txBody>
      </p:sp>
      <p:sp>
        <p:nvSpPr>
          <p:cNvPr id="20" name="Rectangle 3"/>
          <p:cNvSpPr>
            <a:spLocks noGrp="1"/>
          </p:cNvSpPr>
          <p:nvPr>
            <p:ph type="dt" sz="half" idx="10"/>
          </p:nvPr>
        </p:nvSpPr>
        <p:spPr/>
        <p:txBody>
          <a:bodyPr vert="horz"/>
          <a:lstStyle>
            <a:lvl1pPr algn="r">
              <a:defRPr/>
            </a:lvl1pPr>
            <a:extLst/>
          </a:lstStyle>
          <a:p>
            <a:fld id="{EFA200A1-8A53-4057-BB19-DD9D715D63B4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15" name="Rectangle 7"/>
          <p:cNvSpPr>
            <a:spLocks noGrp="1"/>
          </p:cNvSpPr>
          <p:nvPr>
            <p:ph type="body" sz="quarter" idx="18" hasCustomPrompt="1"/>
          </p:nvPr>
        </p:nvSpPr>
        <p:spPr>
          <a:xfrm>
            <a:off x="4800600" y="2057400"/>
            <a:ext cx="2971800" cy="4572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anchor="ctr"/>
          <a:lstStyle>
            <a:lvl1pPr algn="ctr">
              <a:buFontTx/>
              <a:buNone/>
              <a:defRPr/>
            </a:lvl1pPr>
            <a:lvl2pPr>
              <a:buFontTx/>
              <a:buChar char="•"/>
              <a:defRPr/>
            </a:lvl2pPr>
            <a:lvl3pPr>
              <a:buFontTx/>
              <a:buChar char="•"/>
              <a:defRPr/>
            </a:lvl3pPr>
            <a:lvl4pPr>
              <a:buFontTx/>
              <a:buChar char="•"/>
              <a:defRPr/>
            </a:lvl4pPr>
            <a:lvl5pPr>
              <a:buFontTx/>
              <a:buChar char="•"/>
              <a:defRPr/>
            </a:lvl5pPr>
            <a:extLst/>
          </a:lstStyle>
          <a:p>
            <a:pPr lvl="0"/>
            <a:r>
              <a:rPr lang="en-US" dirty="0" smtClean="0"/>
              <a:t>Click to add match 5</a:t>
            </a:r>
            <a:endParaRPr lang="en-US" dirty="0"/>
          </a:p>
        </p:txBody>
      </p:sp>
      <p:sp>
        <p:nvSpPr>
          <p:cNvPr id="17" name="Rectangle 7"/>
          <p:cNvSpPr>
            <a:spLocks noGrp="1"/>
          </p:cNvSpPr>
          <p:nvPr>
            <p:ph type="body" sz="quarter" idx="19" hasCustomPrompt="1"/>
          </p:nvPr>
        </p:nvSpPr>
        <p:spPr>
          <a:xfrm>
            <a:off x="4800600" y="2971800"/>
            <a:ext cx="2971800" cy="4572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anchor="ctr"/>
          <a:lstStyle>
            <a:lvl1pPr algn="ctr">
              <a:buFontTx/>
              <a:buNone/>
              <a:defRPr/>
            </a:lvl1pPr>
            <a:lvl2pPr>
              <a:buFontTx/>
              <a:buChar char="•"/>
              <a:defRPr/>
            </a:lvl2pPr>
            <a:lvl3pPr>
              <a:buFontTx/>
              <a:buChar char="•"/>
              <a:defRPr/>
            </a:lvl3pPr>
            <a:lvl4pPr>
              <a:buFontTx/>
              <a:buChar char="•"/>
              <a:defRPr/>
            </a:lvl4pPr>
            <a:lvl5pPr>
              <a:buFontTx/>
              <a:buChar char="•"/>
              <a:defRPr/>
            </a:lvl5pPr>
            <a:extLst/>
          </a:lstStyle>
          <a:p>
            <a:pPr lvl="0"/>
            <a:r>
              <a:rPr lang="en-US" dirty="0" smtClean="0"/>
              <a:t>Click to add match 3</a:t>
            </a:r>
            <a:endParaRPr lang="en-US" dirty="0"/>
          </a:p>
        </p:txBody>
      </p:sp>
      <p:sp>
        <p:nvSpPr>
          <p:cNvPr id="18" name="Rectangle 7"/>
          <p:cNvSpPr>
            <a:spLocks noGrp="1"/>
          </p:cNvSpPr>
          <p:nvPr>
            <p:ph type="body" sz="quarter" idx="20" hasCustomPrompt="1"/>
          </p:nvPr>
        </p:nvSpPr>
        <p:spPr>
          <a:xfrm>
            <a:off x="4800600" y="3886200"/>
            <a:ext cx="2971800" cy="4572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anchor="ctr"/>
          <a:lstStyle>
            <a:lvl1pPr algn="ctr">
              <a:buFontTx/>
              <a:buNone/>
              <a:defRPr/>
            </a:lvl1pPr>
            <a:lvl2pPr>
              <a:buFontTx/>
              <a:buChar char="•"/>
              <a:defRPr/>
            </a:lvl2pPr>
            <a:lvl3pPr>
              <a:buFontTx/>
              <a:buChar char="•"/>
              <a:defRPr/>
            </a:lvl3pPr>
            <a:lvl4pPr>
              <a:buFontTx/>
              <a:buChar char="•"/>
              <a:defRPr/>
            </a:lvl4pPr>
            <a:lvl5pPr>
              <a:buFontTx/>
              <a:buChar char="•"/>
              <a:defRPr/>
            </a:lvl5pPr>
            <a:extLst/>
          </a:lstStyle>
          <a:p>
            <a:pPr lvl="0"/>
            <a:r>
              <a:rPr lang="en-US" dirty="0" smtClean="0"/>
              <a:t>Click to add match 1</a:t>
            </a:r>
            <a:endParaRPr lang="en-US" dirty="0"/>
          </a:p>
        </p:txBody>
      </p:sp>
      <p:sp>
        <p:nvSpPr>
          <p:cNvPr id="19" name="Rectangle 7"/>
          <p:cNvSpPr>
            <a:spLocks noGrp="1"/>
          </p:cNvSpPr>
          <p:nvPr>
            <p:ph type="body" sz="quarter" idx="21" hasCustomPrompt="1"/>
          </p:nvPr>
        </p:nvSpPr>
        <p:spPr>
          <a:xfrm>
            <a:off x="4800600" y="4800600"/>
            <a:ext cx="2971800" cy="4572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anchor="ctr"/>
          <a:lstStyle>
            <a:lvl1pPr algn="ctr">
              <a:buFontTx/>
              <a:buNone/>
              <a:defRPr/>
            </a:lvl1pPr>
            <a:lvl2pPr>
              <a:buFontTx/>
              <a:buChar char="•"/>
              <a:defRPr/>
            </a:lvl2pPr>
            <a:lvl3pPr>
              <a:buFontTx/>
              <a:buChar char="•"/>
              <a:defRPr/>
            </a:lvl3pPr>
            <a:lvl4pPr>
              <a:buFontTx/>
              <a:buChar char="•"/>
              <a:defRPr/>
            </a:lvl4pPr>
            <a:lvl5pPr>
              <a:buFontTx/>
              <a:buChar char="•"/>
              <a:defRPr/>
            </a:lvl5pPr>
            <a:extLst/>
          </a:lstStyle>
          <a:p>
            <a:pPr lvl="0"/>
            <a:r>
              <a:rPr lang="en-US" dirty="0" smtClean="0"/>
              <a:t>Click to add match 2</a:t>
            </a:r>
            <a:endParaRPr lang="en-US" dirty="0"/>
          </a:p>
        </p:txBody>
      </p:sp>
      <p:sp>
        <p:nvSpPr>
          <p:cNvPr id="21" name="Rectangl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00600" y="5715000"/>
            <a:ext cx="2971800" cy="457200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anchor="ctr"/>
          <a:lstStyle>
            <a:lvl1pPr algn="ctr">
              <a:buFontTx/>
              <a:buNone/>
              <a:defRPr/>
            </a:lvl1pPr>
            <a:lvl2pPr>
              <a:buFontTx/>
              <a:buChar char="•"/>
              <a:defRPr/>
            </a:lvl2pPr>
            <a:lvl3pPr>
              <a:buFontTx/>
              <a:buChar char="•"/>
              <a:defRPr/>
            </a:lvl3pPr>
            <a:lvl4pPr>
              <a:buFontTx/>
              <a:buChar char="•"/>
              <a:defRPr/>
            </a:lvl4pPr>
            <a:lvl5pPr>
              <a:buFontTx/>
              <a:buChar char="•"/>
              <a:defRPr/>
            </a:lvl5pPr>
            <a:extLst/>
          </a:lstStyle>
          <a:p>
            <a:pPr lvl="0"/>
            <a:r>
              <a:rPr lang="en-US" dirty="0" smtClean="0"/>
              <a:t>Click to add match 4</a:t>
            </a:r>
            <a:endParaRPr lang="en-US" dirty="0"/>
          </a:p>
        </p:txBody>
      </p:sp>
      <p:sp>
        <p:nvSpPr>
          <p:cNvPr id="11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algn="l">
              <a:defRPr i="1" baseline="0"/>
            </a:lvl1pPr>
            <a:extLst/>
          </a:lstStyle>
          <a:p>
            <a:r>
              <a:rPr lang="en-US" dirty="0" smtClean="0"/>
              <a:t>Click to type your question</a:t>
            </a:r>
            <a:endParaRPr lang="en-US" dirty="0"/>
          </a:p>
        </p:txBody>
      </p:sp>
      <p:sp>
        <p:nvSpPr>
          <p:cNvPr id="7" name="Rectangle 5"/>
          <p:cNvSpPr>
            <a:spLocks noGrp="1"/>
          </p:cNvSpPr>
          <p:nvPr>
            <p:ph type="sldNum" sz="quarter" idx="12"/>
          </p:nvPr>
        </p:nvSpPr>
        <p:spPr/>
        <p:txBody>
          <a:bodyPr vert="horz"/>
          <a:lstStyle>
            <a:extLst/>
          </a:lstStyle>
          <a:p>
            <a:fld id="{F0CBE86B-87DA-4932-9B44-7ADC363ADD6C}" type="slidenum">
              <a:rPr lang="en-US" smtClean="0"/>
              <a:t>‹#›</a:t>
            </a:fld>
            <a:endParaRPr lang="en-US"/>
          </a:p>
        </p:txBody>
      </p:sp>
      <p:cxnSp>
        <p:nvCxnSpPr>
          <p:cNvPr id="23" name="Straight Connector 23"/>
          <p:cNvCxnSpPr>
            <a:stCxn id="16" idx="3"/>
            <a:endCxn id="18" idx="1"/>
          </p:cNvCxnSpPr>
          <p:nvPr/>
        </p:nvCxnSpPr>
        <p:spPr>
          <a:xfrm>
            <a:off x="3886200" y="2286000"/>
            <a:ext cx="914400" cy="1828800"/>
          </a:xfrm>
          <a:prstGeom prst="line">
            <a:avLst/>
          </a:prstGeom>
          <a:ln w="19050" cap="flat" cmpd="sng" algn="ctr">
            <a:solidFill>
              <a:schemeClr val="accent4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2" idx="3"/>
            <a:endCxn id="19" idx="1"/>
          </p:cNvCxnSpPr>
          <p:nvPr/>
        </p:nvCxnSpPr>
        <p:spPr>
          <a:xfrm>
            <a:off x="3886200" y="3200400"/>
            <a:ext cx="914400" cy="1828800"/>
          </a:xfrm>
          <a:prstGeom prst="line">
            <a:avLst/>
          </a:prstGeom>
          <a:ln w="19050" cap="flat" cmpd="sng" algn="ctr">
            <a:solidFill>
              <a:schemeClr val="accent4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3"/>
          <p:cNvCxnSpPr>
            <a:stCxn id="13" idx="3"/>
            <a:endCxn id="17" idx="1"/>
          </p:cNvCxnSpPr>
          <p:nvPr/>
        </p:nvCxnSpPr>
        <p:spPr>
          <a:xfrm flipV="1">
            <a:off x="3886200" y="3200400"/>
            <a:ext cx="914400" cy="914400"/>
          </a:xfrm>
          <a:prstGeom prst="line">
            <a:avLst/>
          </a:prstGeom>
          <a:ln w="19050" cap="flat" cmpd="sng" algn="ctr">
            <a:solidFill>
              <a:schemeClr val="accent4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23"/>
          <p:cNvCxnSpPr>
            <a:stCxn id="14" idx="3"/>
            <a:endCxn id="21" idx="1"/>
          </p:cNvCxnSpPr>
          <p:nvPr/>
        </p:nvCxnSpPr>
        <p:spPr>
          <a:xfrm>
            <a:off x="3886200" y="5029200"/>
            <a:ext cx="914400" cy="914400"/>
          </a:xfrm>
          <a:prstGeom prst="line">
            <a:avLst/>
          </a:prstGeom>
          <a:ln w="19050" cap="flat" cmpd="sng" algn="ctr">
            <a:solidFill>
              <a:schemeClr val="accent4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23"/>
          <p:cNvCxnSpPr>
            <a:stCxn id="10" idx="3"/>
            <a:endCxn id="15" idx="1"/>
          </p:cNvCxnSpPr>
          <p:nvPr/>
        </p:nvCxnSpPr>
        <p:spPr>
          <a:xfrm flipV="1">
            <a:off x="3886200" y="2286000"/>
            <a:ext cx="914400" cy="3657600"/>
          </a:xfrm>
          <a:prstGeom prst="line">
            <a:avLst/>
          </a:prstGeom>
          <a:ln w="19050" cap="flat" cmpd="sng" algn="ctr">
            <a:solidFill>
              <a:schemeClr val="accent4">
                <a:shade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7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6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51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55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5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53.xml"/><Relationship Id="rId48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914400" y="457200"/>
            <a:ext cx="76962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/>
          </p:cNvSpPr>
          <p:nvPr>
            <p:ph type="body" idx="1"/>
          </p:nvPr>
        </p:nvSpPr>
        <p:spPr>
          <a:xfrm>
            <a:off x="914400" y="1905000"/>
            <a:ext cx="7467600" cy="42211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9" name="Rectangle 4"/>
          <p:cNvSpPr>
            <a:spLocks noGrp="1"/>
          </p:cNvSpPr>
          <p:nvPr>
            <p:ph type="dt" sz="half" idx="2"/>
          </p:nvPr>
        </p:nvSpPr>
        <p:spPr>
          <a:xfrm>
            <a:off x="6705600" y="6248400"/>
            <a:ext cx="1828800" cy="323850"/>
          </a:xfrm>
          <a:prstGeom prst="rect">
            <a:avLst/>
          </a:prstGeom>
        </p:spPr>
        <p:txBody>
          <a:bodyPr vert="horz" anchor="ctr"/>
          <a:lstStyle>
            <a:lvl1pPr>
              <a:defRPr sz="1100"/>
            </a:lvl1pPr>
            <a:extLst/>
          </a:lstStyle>
          <a:p>
            <a:fld id="{EFA200A1-8A53-4057-BB19-DD9D715D63B4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18" name="Rectangle 5"/>
          <p:cNvSpPr>
            <a:spLocks noGrp="1"/>
          </p:cNvSpPr>
          <p:nvPr>
            <p:ph type="ftr" sz="quarter" idx="3"/>
          </p:nvPr>
        </p:nvSpPr>
        <p:spPr>
          <a:xfrm>
            <a:off x="457200" y="6248400"/>
            <a:ext cx="3260886" cy="323850"/>
          </a:xfrm>
          <a:prstGeom prst="rect">
            <a:avLst/>
          </a:prstGeom>
        </p:spPr>
        <p:txBody>
          <a:bodyPr vert="horz"/>
          <a:lstStyle>
            <a:lvl1pPr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14936" y="6151098"/>
            <a:ext cx="429064" cy="457200"/>
          </a:xfrm>
          <a:prstGeom prst="rect">
            <a:avLst/>
          </a:prstGeom>
        </p:spPr>
        <p:txBody>
          <a:bodyPr vert="horz" anchor="ctr"/>
          <a:lstStyle>
            <a:lvl1pPr>
              <a:defRPr sz="1200"/>
            </a:lvl1pPr>
            <a:extLst/>
          </a:lstStyle>
          <a:p>
            <a:fld id="{F0CBE86B-87DA-4932-9B44-7ADC363ADD6C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23"/>
          <p:cNvGrpSpPr/>
          <p:nvPr/>
        </p:nvGrpSpPr>
        <p:grpSpPr>
          <a:xfrm>
            <a:off x="11555" y="2000250"/>
            <a:ext cx="133350" cy="533400"/>
            <a:chOff x="0" y="2000250"/>
            <a:chExt cx="3733800" cy="533400"/>
          </a:xfrm>
        </p:grpSpPr>
        <p:sp>
          <p:nvSpPr>
            <p:cNvPr id="3" name="Rectangle 14"/>
            <p:cNvSpPr/>
            <p:nvPr/>
          </p:nvSpPr>
          <p:spPr>
            <a:xfrm>
              <a:off x="0" y="2381250"/>
              <a:ext cx="3733800" cy="762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28" name="Rectangle 14"/>
            <p:cNvSpPr/>
            <p:nvPr/>
          </p:nvSpPr>
          <p:spPr>
            <a:xfrm>
              <a:off x="0" y="2305050"/>
              <a:ext cx="3733800" cy="762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4" name="Rectangle 14"/>
            <p:cNvSpPr/>
            <p:nvPr/>
          </p:nvSpPr>
          <p:spPr>
            <a:xfrm>
              <a:off x="0" y="2228850"/>
              <a:ext cx="3733800" cy="762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12" name="Rectangle 14"/>
            <p:cNvSpPr/>
            <p:nvPr/>
          </p:nvSpPr>
          <p:spPr>
            <a:xfrm>
              <a:off x="0" y="2152650"/>
              <a:ext cx="3733800" cy="762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9" name="Rectangle 14"/>
            <p:cNvSpPr/>
            <p:nvPr/>
          </p:nvSpPr>
          <p:spPr>
            <a:xfrm>
              <a:off x="0" y="2076450"/>
              <a:ext cx="3733800" cy="76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11" name="Rectangle 14"/>
            <p:cNvSpPr/>
            <p:nvPr/>
          </p:nvSpPr>
          <p:spPr>
            <a:xfrm>
              <a:off x="0" y="2000250"/>
              <a:ext cx="3733800" cy="76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31" name="Rectangle 14"/>
            <p:cNvSpPr/>
            <p:nvPr/>
          </p:nvSpPr>
          <p:spPr>
            <a:xfrm>
              <a:off x="0" y="2457450"/>
              <a:ext cx="3733800" cy="76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</p:grpSp>
      <p:grpSp>
        <p:nvGrpSpPr>
          <p:cNvPr id="10" name="Group 35"/>
          <p:cNvGrpSpPr/>
          <p:nvPr/>
        </p:nvGrpSpPr>
        <p:grpSpPr>
          <a:xfrm>
            <a:off x="8584055" y="2000250"/>
            <a:ext cx="552450" cy="542925"/>
            <a:chOff x="8667750" y="2000250"/>
            <a:chExt cx="476250" cy="542925"/>
          </a:xfrm>
        </p:grpSpPr>
        <p:sp>
          <p:nvSpPr>
            <p:cNvPr id="13" name="Rectangle 14"/>
            <p:cNvSpPr/>
            <p:nvPr/>
          </p:nvSpPr>
          <p:spPr>
            <a:xfrm>
              <a:off x="8667750" y="2381250"/>
              <a:ext cx="476250" cy="762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24" name="Rectangle 14"/>
            <p:cNvSpPr/>
            <p:nvPr/>
          </p:nvSpPr>
          <p:spPr>
            <a:xfrm>
              <a:off x="8667750" y="2305050"/>
              <a:ext cx="476250" cy="762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19" name="Rectangle 14"/>
            <p:cNvSpPr/>
            <p:nvPr/>
          </p:nvSpPr>
          <p:spPr>
            <a:xfrm>
              <a:off x="8667750" y="2228850"/>
              <a:ext cx="476250" cy="762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 dirty="0"/>
            </a:p>
          </p:txBody>
        </p:sp>
        <p:sp>
          <p:nvSpPr>
            <p:cNvPr id="30" name="Rectangle 14"/>
            <p:cNvSpPr/>
            <p:nvPr/>
          </p:nvSpPr>
          <p:spPr>
            <a:xfrm>
              <a:off x="8667750" y="2152650"/>
              <a:ext cx="476250" cy="762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 dirty="0"/>
            </a:p>
          </p:txBody>
        </p:sp>
        <p:sp>
          <p:nvSpPr>
            <p:cNvPr id="17" name="Rectangle 14"/>
            <p:cNvSpPr/>
            <p:nvPr/>
          </p:nvSpPr>
          <p:spPr>
            <a:xfrm>
              <a:off x="8667750" y="2076450"/>
              <a:ext cx="476250" cy="762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16" name="Rectangle 14"/>
            <p:cNvSpPr/>
            <p:nvPr/>
          </p:nvSpPr>
          <p:spPr>
            <a:xfrm>
              <a:off x="8667750" y="2000250"/>
              <a:ext cx="476250" cy="76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67750" y="2466975"/>
              <a:ext cx="476250" cy="76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/>
              <a:endParaRPr lang="en-US"/>
            </a:p>
          </p:txBody>
        </p:sp>
      </p:grpSp>
      <p:sp>
        <p:nvSpPr>
          <p:cNvPr id="23" name="Oval 28"/>
          <p:cNvSpPr/>
          <p:nvPr/>
        </p:nvSpPr>
        <p:spPr>
          <a:xfrm>
            <a:off x="8572500" y="6324600"/>
            <a:ext cx="152400" cy="152400"/>
          </a:xfrm>
          <a:prstGeom prst="ellipse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  <a:extLst/>
    </p:titleStyle>
    <p:bodyStyle>
      <a:lvl1pPr marL="342900" indent="-3429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0772"/>
            <a:ext cx="8229600" cy="1143000"/>
          </a:xfrm>
          <a:prstGeom prst="rect">
            <a:avLst/>
          </a:prstGeom>
        </p:spPr>
        <p:txBody>
          <a:bodyPr vert="horz" lIns="0" tIns="60958" rIns="121917" bIns="60958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0" tIns="60958" rIns="121917" bIns="60958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3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  <p:sldLayoutId id="2147483820" r:id="rId35"/>
    <p:sldLayoutId id="2147483821" r:id="rId36"/>
    <p:sldLayoutId id="2147483822" r:id="rId37"/>
    <p:sldLayoutId id="2147483823" r:id="rId38"/>
    <p:sldLayoutId id="2147483824" r:id="rId39"/>
    <p:sldLayoutId id="2147483825" r:id="rId40"/>
    <p:sldLayoutId id="2147483826" r:id="rId41"/>
    <p:sldLayoutId id="2147483827" r:id="rId42"/>
    <p:sldLayoutId id="2147483828" r:id="rId43"/>
    <p:sldLayoutId id="2147483829" r:id="rId44"/>
    <p:sldLayoutId id="2147483830" r:id="rId45"/>
    <p:sldLayoutId id="2147483831" r:id="rId46"/>
    <p:sldLayoutId id="2147483832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Foundry Context Regular"/>
        </a:defRPr>
      </a:lvl1pPr>
    </p:titleStyle>
    <p:bodyStyle>
      <a:lvl1pPr marL="228594" indent="-228594" algn="l" defTabSz="609585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tx1"/>
        </a:buClr>
        <a:buFont typeface="Arial"/>
        <a:buChar char="•"/>
        <a:defRPr sz="2700" b="0" i="0" kern="1200">
          <a:solidFill>
            <a:schemeClr val="tx1"/>
          </a:solidFill>
          <a:latin typeface="+mn-lt"/>
          <a:ea typeface="+mn-ea"/>
          <a:cs typeface="Foundry Context Regular"/>
        </a:defRPr>
      </a:lvl1pPr>
      <a:lvl2pPr marL="457189" indent="-228594" algn="l" defTabSz="609585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Foundry Context Regular"/>
        </a:defRPr>
      </a:lvl2pPr>
      <a:lvl3pPr marL="685783" indent="-228594" algn="l" defTabSz="609585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•"/>
        <a:defRPr sz="1900" b="0" i="0" kern="1200">
          <a:solidFill>
            <a:schemeClr val="tx1"/>
          </a:solidFill>
          <a:latin typeface="+mn-lt"/>
          <a:ea typeface="+mn-ea"/>
          <a:cs typeface="Foundry Context Regular"/>
        </a:defRPr>
      </a:lvl3pPr>
      <a:lvl4pPr marL="914377" indent="-228594" algn="l" defTabSz="609585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Foundry Context Regular"/>
        </a:defRPr>
      </a:lvl4pPr>
      <a:lvl5pPr marL="1142971" indent="-228594" algn="l" defTabSz="609585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Foundry Context Regular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16" userDrawn="1">
          <p15:clr>
            <a:srgbClr val="F26B43"/>
          </p15:clr>
        </p15:guide>
        <p15:guide id="2" orient="horz" pos="756" userDrawn="1">
          <p15:clr>
            <a:srgbClr val="F26B43"/>
          </p15:clr>
        </p15:guide>
        <p15:guide id="3" orient="horz" pos="57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433"/>
          </a:xfrm>
          <a:prstGeom prst="rect">
            <a:avLst/>
          </a:prstGeom>
        </p:spPr>
        <p:txBody>
          <a:bodyPr vert="horz" lIns="121914" tIns="60957" rIns="121914" bIns="6095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6183"/>
          </a:xfrm>
          <a:prstGeom prst="rect">
            <a:avLst/>
          </a:prstGeom>
        </p:spPr>
        <p:txBody>
          <a:bodyPr vert="horz" lIns="121914" tIns="60957" rIns="121914" bIns="60957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D7766-C81E-4B8E-BBC3-38E5B0A3C3A2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6183"/>
          </a:xfrm>
          <a:prstGeom prst="rect">
            <a:avLst/>
          </a:prstGeom>
        </p:spPr>
        <p:txBody>
          <a:bodyPr vert="horz" lIns="121914" tIns="60957" rIns="121914" bIns="60957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6183"/>
          </a:xfrm>
          <a:prstGeom prst="rect">
            <a:avLst/>
          </a:prstGeom>
        </p:spPr>
        <p:txBody>
          <a:bodyPr vert="horz" lIns="121914" tIns="60957" rIns="121914" bIns="60957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FB2EB-72D1-4600-8866-DF3279DE2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7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ctr" defTabSz="121914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9878" y="3505200"/>
            <a:ext cx="9170504" cy="1804881"/>
          </a:xfrm>
        </p:spPr>
        <p:txBody>
          <a:bodyPr/>
          <a:lstStyle/>
          <a:p>
            <a:pPr algn="ctr"/>
            <a:r>
              <a:rPr lang="en-US" sz="6000" dirty="0" err="1" smtClean="0"/>
              <a:t>triPOS</a:t>
            </a:r>
            <a:r>
              <a:rPr lang="en-US" sz="6000" dirty="0" smtClean="0"/>
              <a:t> </a:t>
            </a:r>
            <a:r>
              <a:rPr lang="en-US" sz="6000" dirty="0" err="1" smtClean="0"/>
              <a:t>Config</a:t>
            </a:r>
            <a:r>
              <a:rPr lang="en-US" sz="6000" dirty="0" smtClean="0"/>
              <a:t> Tool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Will Hakes &amp; Eva Goins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507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3240" y="1981200"/>
            <a:ext cx="800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Our goal was to create a Graphical User Interface intended for use with the </a:t>
            </a:r>
            <a:r>
              <a:rPr lang="en-US" sz="3200" dirty="0" err="1" smtClean="0"/>
              <a:t>triPOS</a:t>
            </a:r>
            <a:r>
              <a:rPr lang="en-US" sz="3200" dirty="0" smtClean="0"/>
              <a:t> </a:t>
            </a:r>
            <a:r>
              <a:rPr lang="en-US" sz="3200" dirty="0" err="1" smtClean="0"/>
              <a:t>config</a:t>
            </a:r>
            <a:r>
              <a:rPr lang="en-US" sz="3200" dirty="0" smtClean="0"/>
              <a:t> file for </a:t>
            </a:r>
            <a:r>
              <a:rPr lang="en-US" sz="3200" dirty="0" err="1"/>
              <a:t>T</a:t>
            </a:r>
            <a:r>
              <a:rPr lang="en-US" sz="3200" dirty="0" err="1" smtClean="0"/>
              <a:t>riPOS</a:t>
            </a:r>
            <a:r>
              <a:rPr lang="en-US" sz="3200" dirty="0" smtClean="0"/>
              <a:t> distributed. 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This tool allows easy modification and validation of configuration parameters.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976479" y="0"/>
            <a:ext cx="3300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Our Project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7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8001000" cy="860425"/>
          </a:xfrm>
        </p:spPr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triPOS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File?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447800"/>
            <a:ext cx="3505200" cy="4386545"/>
          </a:xfrm>
        </p:spPr>
        <p:txBody>
          <a:bodyPr>
            <a:normAutofit/>
          </a:bodyPr>
          <a:lstStyle/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Controls </a:t>
            </a:r>
            <a:r>
              <a:rPr lang="en-US" dirty="0" smtClean="0"/>
              <a:t>a merchant’s processing configuration</a:t>
            </a: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Improper modification may render the merchant unable to process</a:t>
            </a:r>
            <a:endParaRPr lang="en-US" dirty="0"/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Dealer, developer, or merchant should be responsible for this file.</a:t>
            </a: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dirty="0"/>
              <a:t>Lives on a local PC</a:t>
            </a: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83" y="1600200"/>
            <a:ext cx="5334000" cy="43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268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What does our tool do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70653" y="2472267"/>
            <a:ext cx="2328333" cy="3014133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Imports XML File to local storage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Update </a:t>
            </a:r>
            <a:r>
              <a:rPr lang="en-US" dirty="0" smtClean="0"/>
              <a:t>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Modify </a:t>
            </a:r>
            <a:r>
              <a:rPr lang="en-US" dirty="0" smtClean="0"/>
              <a:t>fields that drive processing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Export to external </a:t>
            </a:r>
            <a:r>
              <a:rPr lang="en-US" dirty="0" smtClean="0"/>
              <a:t>file (INCOMPLETE)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Import / Export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56094" y="2472267"/>
            <a:ext cx="2328333" cy="3014133"/>
          </a:xfrm>
        </p:spPr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 Upload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 Modify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Several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Text fields turn 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Labels turn red: </a:t>
            </a:r>
          </a:p>
          <a:p>
            <a:pPr marL="800089" lvl="1" indent="-342900"/>
            <a:r>
              <a:rPr lang="en-US" dirty="0" smtClean="0"/>
              <a:t>Check boxes</a:t>
            </a:r>
          </a:p>
          <a:p>
            <a:pPr marL="800089" lvl="1" indent="-342900"/>
            <a:r>
              <a:rPr lang="en-US" dirty="0" smtClean="0"/>
              <a:t>Drop Downs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14440" y="2472267"/>
            <a:ext cx="2328333" cy="3014133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Masked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Optional </a:t>
            </a:r>
            <a:r>
              <a:rPr lang="en-US" dirty="0" err="1" smtClean="0"/>
              <a:t>req’s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Linked field </a:t>
            </a:r>
            <a:r>
              <a:rPr lang="en-US" dirty="0" err="1" smtClean="0"/>
              <a:t>req’s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Read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Multiple Lanes: </a:t>
            </a:r>
          </a:p>
          <a:p>
            <a:pPr marL="800089" lvl="1" indent="-342900"/>
            <a:r>
              <a:rPr lang="en-US" dirty="0" smtClean="0"/>
              <a:t>Import</a:t>
            </a:r>
          </a:p>
          <a:p>
            <a:pPr marL="800089" lvl="1" indent="-342900"/>
            <a:r>
              <a:rPr lang="en-US" dirty="0" smtClean="0"/>
              <a:t>Export</a:t>
            </a:r>
          </a:p>
          <a:p>
            <a:pPr marL="800089" lvl="1" indent="-342900"/>
            <a:r>
              <a:rPr lang="en-US" dirty="0" smtClean="0"/>
              <a:t>Modify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25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>
          <a:xfrm>
            <a:off x="427921" y="1598085"/>
            <a:ext cx="3653044" cy="41931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Merchant or dealer/ developer facing 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Internal use</a:t>
            </a: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Exportation Possibility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Possible </a:t>
            </a:r>
            <a:r>
              <a:rPr lang="en-US" dirty="0" smtClean="0">
                <a:solidFill>
                  <a:schemeClr val="bg1"/>
                </a:solidFill>
              </a:rPr>
              <a:t>Additions</a:t>
            </a: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Readability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4753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81000" y="2590800"/>
            <a:ext cx="6337300" cy="982112"/>
          </a:xfrm>
        </p:spPr>
        <p:txBody>
          <a:bodyPr/>
          <a:lstStyle/>
          <a:p>
            <a:pPr algn="ctr"/>
            <a:r>
              <a:rPr lang="en-US" sz="6600" dirty="0" smtClean="0"/>
              <a:t>Questions?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049961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izShow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</a:schemeClr>
            </a:gs>
            <a:gs pos="100000">
              <a:schemeClr val="phClr">
                <a:shade val="80000"/>
                <a:satMod val="150000"/>
              </a:schemeClr>
            </a:gs>
          </a:gsLst>
          <a:path path="circle">
            <a:fillToRect l="50000" t="50000"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7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Custom 19">
      <a:dk1>
        <a:srgbClr val="4D4F53"/>
      </a:dk1>
      <a:lt1>
        <a:srgbClr val="FFFFFF"/>
      </a:lt1>
      <a:dk2>
        <a:srgbClr val="0057B8"/>
      </a:dk2>
      <a:lt2>
        <a:srgbClr val="C9CAC8"/>
      </a:lt2>
      <a:accent1>
        <a:srgbClr val="00A9E0"/>
      </a:accent1>
      <a:accent2>
        <a:srgbClr val="40C1AC"/>
      </a:accent2>
      <a:accent3>
        <a:srgbClr val="0057B8"/>
      </a:accent3>
      <a:accent4>
        <a:srgbClr val="7100B4"/>
      </a:accent4>
      <a:accent5>
        <a:srgbClr val="CEDC00"/>
      </a:accent5>
      <a:accent6>
        <a:srgbClr val="FFD100"/>
      </a:accent6>
      <a:hlink>
        <a:srgbClr val="C00000"/>
      </a:hlink>
      <a:folHlink>
        <a:srgbClr val="FFA300"/>
      </a:folHlink>
    </a:clrScheme>
    <a:fontScheme name="Custom 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Vantiv-template 4x3-final_v3.potx" id="{285D5BC3-5570-4235-8B77-A458D03FB5E0}" vid="{FA1964FE-79F0-423E-A2E0-C334EB387280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QuizShow</Template>
  <TotalTime>180</TotalTime>
  <Words>225</Words>
  <Application>Microsoft Office PowerPoint</Application>
  <PresentationFormat>On-screen Show (4:3)</PresentationFormat>
  <Paragraphs>58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QuizShow</vt:lpstr>
      <vt:lpstr>Theme1</vt:lpstr>
      <vt:lpstr>Custom Design</vt:lpstr>
      <vt:lpstr>PowerPoint Presentation</vt:lpstr>
      <vt:lpstr>PowerPoint Presentation</vt:lpstr>
      <vt:lpstr>What is a triPOS Config File?</vt:lpstr>
      <vt:lpstr>What does our tool do?</vt:lpstr>
      <vt:lpstr>Why is this important?</vt:lpstr>
      <vt:lpstr>PowerPoint Presentation</vt:lpstr>
    </vt:vector>
  </TitlesOfParts>
  <Company>Mercury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 Goins</dc:creator>
  <cp:lastModifiedBy>Tech</cp:lastModifiedBy>
  <cp:revision>19</cp:revision>
  <dcterms:created xsi:type="dcterms:W3CDTF">2017-08-23T00:52:41Z</dcterms:created>
  <dcterms:modified xsi:type="dcterms:W3CDTF">2017-08-23T20:59:48Z</dcterms:modified>
</cp:coreProperties>
</file>